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6" r:id="rId4"/>
    <p:sldId id="265" r:id="rId5"/>
    <p:sldId id="267" r:id="rId6"/>
    <p:sldId id="268" r:id="rId7"/>
    <p:sldId id="269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itchFamily="2" charset="0"/>
      <p:regular r:id="rId16"/>
      <p:italic r:id="rId17"/>
    </p:embeddedFont>
    <p:embeddedFont>
      <p:font typeface="Proxima Nova" panose="02000506030000020004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Skills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Education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One 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Concise language, active words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“I went,” “I did,” “I led,” “I joined,”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54C0F3-9614-FD45-94B8-70991BE2BC97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(xxx) xxx - </a:t>
            </a:r>
            <a:r>
              <a:rPr lang="en-US" sz="2400" dirty="0" err="1">
                <a:latin typeface="Proxima Nova" panose="02000506030000020004" pitchFamily="2" charset="0"/>
                <a:ea typeface="Gotham Book" pitchFamily="2" charset="-128"/>
              </a:rPr>
              <a:t>xxxx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l"/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839563-9651-D747-AFA8-DF3072A39E7C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Expected 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GPA 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Be expected to talk about 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High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3C66C5-7208-1844-ACC9-F8008ED50245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Company name, title, brief job description if needed, 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Separate sections for volunteer work and 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project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A445E8-83C6-CA47-A84D-412A60F1D17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Software, correct name, be proficient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AP/IB/Honors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List these during first year only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Honors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Scholarships, awards, prizes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Relevant Tandon courses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644248-F169-FF44-B911-6C6D7B739751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You must be able to picture yourself at this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 resume should sound confident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Think of a resume as an advertisement for a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But the product is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Your resume should look interesting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Don’t be afraid to catch their eye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DAAA94-01C8-694E-935D-094E74B79635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45BC81-1D86-654E-B279-DF94431DED1C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277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Proxima Nova</vt:lpstr>
      <vt:lpstr>Calibri Light</vt:lpstr>
      <vt:lpstr>Gotham Medium</vt:lpstr>
      <vt:lpstr>Calibri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Roxanne Floyd</cp:lastModifiedBy>
  <cp:revision>15</cp:revision>
  <dcterms:created xsi:type="dcterms:W3CDTF">2019-06-25T23:10:16Z</dcterms:created>
  <dcterms:modified xsi:type="dcterms:W3CDTF">2019-12-27T02:06:08Z</dcterms:modified>
</cp:coreProperties>
</file>