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73" r:id="rId2"/>
    <p:sldId id="274" r:id="rId3"/>
    <p:sldId id="258" r:id="rId4"/>
    <p:sldId id="259" r:id="rId5"/>
    <p:sldId id="260" r:id="rId6"/>
    <p:sldId id="275" r:id="rId7"/>
    <p:sldId id="276" r:id="rId8"/>
    <p:sldId id="277" r:id="rId9"/>
    <p:sldId id="278" r:id="rId10"/>
    <p:sldId id="279" r:id="rId11"/>
    <p:sldId id="280" r:id="rId12"/>
    <p:sldId id="285" r:id="rId13"/>
    <p:sldId id="286" r:id="rId14"/>
  </p:sldIdLst>
  <p:sldSz cx="12192000" cy="6858000"/>
  <p:notesSz cx="6858000" cy="9144000"/>
  <p:embeddedFontLst>
    <p:embeddedFont>
      <p:font typeface="Gotham Medium" pitchFamily="2" charset="0"/>
      <p:regular r:id="rId16"/>
      <p:italic r:id="rId17"/>
    </p:embeddedFont>
    <p:embeddedFont>
      <p:font typeface="Proxima Nova Lt" panose="02000506030000020004" pitchFamily="2" charset="77"/>
      <p:regular r:id="rId18"/>
      <p:bold r:id="rId19"/>
    </p:embeddedFont>
    <p:embeddedFont>
      <p:font typeface="Proxima Nova Rg" panose="02000506030000020004" pitchFamily="2" charset="77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8E1CD-5B83-4AF9-8CD5-21BDEDB88358}" type="datetimeFigureOut">
              <a:rPr lang="en-US" smtClean="0"/>
              <a:t>3/6/24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117C1-1266-4C68-A45D-C1902ACCF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1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5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3/6/24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6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3/6/24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3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3/6/24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08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3/6/24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42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3/6/24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41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3/6/24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65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3/6/24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3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3/6/24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16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3/6/24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55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3/6/24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2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3/6/24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79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D7424-3E81-46DC-B8F5-3DA36DA7898D}" type="datetimeFigureOut">
              <a:rPr lang="en-US" smtClean="0"/>
              <a:t>3/6/24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2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242" y="1307664"/>
            <a:ext cx="10229515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HOW TO GIVE A MILESTONE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RECITATION 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FFE355-92F9-426E-98E2-57E8ED965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13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2734" y="2125545"/>
            <a:ext cx="5849266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“Background Information”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Problem/Mission Statement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Why</a:t>
            </a:r>
            <a:r>
              <a:rPr lang="en-US" dirty="0">
                <a:latin typeface="Proxima Nova Rg" panose="02000506030000020004" pitchFamily="2" charset="0"/>
              </a:rPr>
              <a:t> are you completing the project?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931155" y="5714008"/>
            <a:ext cx="4878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5: Background information sample slide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A0FA27D-0BC3-4E06-85A5-3BA29A16E134}"/>
              </a:ext>
            </a:extLst>
          </p:cNvPr>
          <p:cNvSpPr txBox="1">
            <a:spLocks/>
          </p:cNvSpPr>
          <p:nvPr/>
        </p:nvSpPr>
        <p:spPr>
          <a:xfrm>
            <a:off x="564107" y="698417"/>
            <a:ext cx="11063786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BACKGROUND INFORMATION</a:t>
            </a:r>
          </a:p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SLIDE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B8F7FF0-8A45-0B4A-8EDD-FBA6661281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46" y="2389992"/>
            <a:ext cx="5307896" cy="3317435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90090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037" y="1908098"/>
            <a:ext cx="5857380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Slides titled “Technical Design Description”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How</a:t>
            </a:r>
            <a:r>
              <a:rPr lang="en-US" dirty="0">
                <a:latin typeface="Proxima Nova Rg" panose="02000506030000020004" pitchFamily="2" charset="0"/>
              </a:rPr>
              <a:t> does your project work?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Circuit diagram(s)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Code flowchart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For future Milestones, compare changes in design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6205305" y="5494741"/>
            <a:ext cx="5267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6: Sample CAD design change comparison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CA00793-36D4-4764-A74E-5911CD9587E1}"/>
              </a:ext>
            </a:extLst>
          </p:cNvPr>
          <p:cNvSpPr txBox="1">
            <a:spLocks/>
          </p:cNvSpPr>
          <p:nvPr/>
        </p:nvSpPr>
        <p:spPr>
          <a:xfrm>
            <a:off x="0" y="750079"/>
            <a:ext cx="12192000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DESIGN DESCRIPTION SLIDES</a:t>
            </a:r>
            <a:br>
              <a:rPr lang="en-US" sz="5400" dirty="0">
                <a:latin typeface="Gotham Medium" panose="02000604030000020004" pitchFamily="50" charset="0"/>
              </a:rPr>
            </a:br>
            <a:endParaRPr lang="en-US" sz="5400" dirty="0">
              <a:latin typeface="Gotham Medium" panose="02000604030000020004" pitchFamily="50" charset="0"/>
            </a:endParaRP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50" y="1770126"/>
            <a:ext cx="5867643" cy="366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31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2103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SUMMARY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6345" y="1863849"/>
            <a:ext cx="5685655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Slide title “</a:t>
            </a:r>
            <a:r>
              <a:rPr lang="en-US" dirty="0">
                <a:solidFill>
                  <a:srgbClr val="57068C"/>
                </a:solidFill>
                <a:latin typeface="Proxima Nova Rg" panose="02000506030000020004" pitchFamily="2" charset="77"/>
              </a:rPr>
              <a:t>Summary</a:t>
            </a:r>
            <a:r>
              <a:rPr lang="en-US" dirty="0">
                <a:latin typeface="Proxima Nova Rg" panose="02000506030000020004" pitchFamily="2" charset="77"/>
              </a:rPr>
              <a:t>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Overall assessment on project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Include next steps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20312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1646130" y="5559471"/>
            <a:ext cx="3576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9: Conclusion sample slide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0F6877-03ED-814B-B3A7-533F7C0DA9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79" y="2210512"/>
            <a:ext cx="5245921" cy="3278701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latin typeface="Proxima Nova Lt" panose="02000506030000020004" pitchFamily="50" charset="0"/>
              </a:rPr>
              <a:t>15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698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98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379" y="582980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Milestones &amp; Benchmarks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Milestone Presentation Overview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Milestone Presentation Format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Questions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 flipH="1">
            <a:off x="940071" y="2921241"/>
            <a:ext cx="17871" cy="2098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C7CA70-4296-46A3-B32D-45D24705D8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4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9331EC5-D956-4741-BA02-1161F3EEFB86}"/>
              </a:ext>
            </a:extLst>
          </p:cNvPr>
          <p:cNvSpPr txBox="1">
            <a:spLocks/>
          </p:cNvSpPr>
          <p:nvPr/>
        </p:nvSpPr>
        <p:spPr>
          <a:xfrm>
            <a:off x="9474" y="631669"/>
            <a:ext cx="1219199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MILESTONES &amp; BENCHMARKS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F3A0921-05AA-F74A-B2EB-4A0CD3DFBCE2}"/>
              </a:ext>
            </a:extLst>
          </p:cNvPr>
          <p:cNvSpPr txBox="1">
            <a:spLocks/>
          </p:cNvSpPr>
          <p:nvPr/>
        </p:nvSpPr>
        <p:spPr>
          <a:xfrm>
            <a:off x="703081" y="2460305"/>
            <a:ext cx="5392919" cy="3426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57068C"/>
                </a:solidFill>
                <a:latin typeface="Proxima Nova Lt" panose="02000506030000020004" pitchFamily="50" charset="0"/>
              </a:rPr>
              <a:t>Milestones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One Milestone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Make a presentation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Update progress on semester-long design project (SLDP)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4210772-B937-48FD-9EAE-41986CCBC363}"/>
              </a:ext>
            </a:extLst>
          </p:cNvPr>
          <p:cNvSpPr txBox="1">
            <a:spLocks/>
          </p:cNvSpPr>
          <p:nvPr/>
        </p:nvSpPr>
        <p:spPr>
          <a:xfrm>
            <a:off x="6095999" y="2483856"/>
            <a:ext cx="5561093" cy="3426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57068C"/>
                </a:solidFill>
                <a:latin typeface="Proxima Nova Lt" panose="02000506030000020004" pitchFamily="50" charset="0"/>
              </a:rPr>
              <a:t>Benchmarks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One Benchmark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List of tasks to complete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Tasks are semester-long design project (SLDP) dependent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57548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10170"/>
            <a:ext cx="11063785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Timed five-minute presentation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Update on progress of SLDP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Technical project progress/update 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Explosion 1 9">
            <a:extLst>
              <a:ext uri="{FF2B5EF4-FFF2-40B4-BE49-F238E27FC236}">
                <a16:creationId xmlns:a16="http://schemas.microsoft.com/office/drawing/2014/main" id="{A8F57130-23B1-B04B-AE74-96C1AA01BA5F}"/>
              </a:ext>
            </a:extLst>
          </p:cNvPr>
          <p:cNvSpPr/>
          <p:nvPr/>
        </p:nvSpPr>
        <p:spPr>
          <a:xfrm rot="20911413">
            <a:off x="7464525" y="3266383"/>
            <a:ext cx="4191639" cy="2794113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7068C"/>
                </a:solidFill>
                <a:latin typeface="Proxima Nova Lt" panose="02000506030000020004" pitchFamily="50" charset="0"/>
              </a:rPr>
              <a:t>Be a bit more creative with these presentations!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632F5F9-D124-4B11-BA8B-B6323A9B1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87364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MILESTONE PRESENTATION</a:t>
            </a:r>
            <a:br>
              <a:rPr lang="en-US" sz="5400" dirty="0">
                <a:latin typeface="Gotham Medium" panose="02000604030000020004" pitchFamily="50" charset="0"/>
              </a:rPr>
            </a:br>
            <a:r>
              <a:rPr lang="en-US" sz="5400" dirty="0">
                <a:latin typeface="Gotham Medium" panose="02000604030000020004" pitchFamily="50" charset="0"/>
              </a:rPr>
              <a:t>OVERVIEW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8114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27542"/>
            <a:ext cx="5689419" cy="3917892"/>
          </a:xfrm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800" dirty="0">
                <a:solidFill>
                  <a:srgbClr val="57068C"/>
                </a:solidFill>
                <a:latin typeface="Proxima Nova Lt" panose="02000506030000020004" pitchFamily="50" charset="0"/>
              </a:rPr>
              <a:t>Submission: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Email by 11:59 PM night before recitation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F7782C-CD11-6F42-BADE-0A10D2BA45C5}"/>
              </a:ext>
            </a:extLst>
          </p:cNvPr>
          <p:cNvSpPr/>
          <p:nvPr/>
        </p:nvSpPr>
        <p:spPr>
          <a:xfrm>
            <a:off x="6276273" y="5745434"/>
            <a:ext cx="5531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</a:rPr>
              <a:t>Figure 1: Multiple slide view  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9C5F71-802C-C941-B16B-551FEE5209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020" y="2416070"/>
            <a:ext cx="5486400" cy="325944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35798B0-9004-4201-9CDA-6AE55A790495}"/>
              </a:ext>
            </a:extLst>
          </p:cNvPr>
          <p:cNvSpPr txBox="1">
            <a:spLocks/>
          </p:cNvSpPr>
          <p:nvPr/>
        </p:nvSpPr>
        <p:spPr>
          <a:xfrm>
            <a:off x="564107" y="748493"/>
            <a:ext cx="11063786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MILESTONE PRESENTATION</a:t>
            </a:r>
            <a:br>
              <a:rPr lang="en-US" sz="5400" dirty="0">
                <a:latin typeface="Gotham Medium" panose="02000604030000020004" pitchFamily="50" charset="0"/>
              </a:rPr>
            </a:br>
            <a:r>
              <a:rPr lang="en-US" sz="5400" dirty="0">
                <a:latin typeface="Gotham Medium" panose="02000604030000020004" pitchFamily="50" charset="0"/>
              </a:rPr>
              <a:t>OVERVIEW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9634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1530" y="3165505"/>
            <a:ext cx="9108923" cy="2481932"/>
          </a:xfrm>
        </p:spPr>
        <p:txBody>
          <a:bodyPr numCol="2"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Title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Agenda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Project Objective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Technical Design Description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Summary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5F522D9-7A12-BA4A-9849-B4C75C6431E4}"/>
              </a:ext>
            </a:extLst>
          </p:cNvPr>
          <p:cNvSpPr/>
          <p:nvPr/>
        </p:nvSpPr>
        <p:spPr>
          <a:xfrm>
            <a:off x="1353348" y="2268248"/>
            <a:ext cx="9485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Proxima Nova Rg" panose="02000506030000020004" pitchFamily="2" charset="0"/>
              </a:rPr>
              <a:t>Consistent format and order for all Milestone presentations</a:t>
            </a:r>
            <a:r>
              <a:rPr lang="en-US" sz="2400" dirty="0">
                <a:latin typeface="Proxima Nova Rg" panose="02000506030000020004" pitchFamily="2" charset="0"/>
              </a:rPr>
              <a:t>:</a:t>
            </a:r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35EB8184-2856-9745-AFE0-A311F7B035CD}"/>
              </a:ext>
            </a:extLst>
          </p:cNvPr>
          <p:cNvSpPr/>
          <p:nvPr/>
        </p:nvSpPr>
        <p:spPr>
          <a:xfrm rot="20911413">
            <a:off x="8049660" y="3770202"/>
            <a:ext cx="3839770" cy="2456203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57068C"/>
                </a:solidFill>
                <a:latin typeface="Proxima Nova Lt" panose="02000506030000020004" pitchFamily="50" charset="0"/>
              </a:rPr>
              <a:t>Different format than lab presentations!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EA0DCE9-3494-43BF-9FCF-AEEBC36CB427}"/>
              </a:ext>
            </a:extLst>
          </p:cNvPr>
          <p:cNvSpPr txBox="1">
            <a:spLocks/>
          </p:cNvSpPr>
          <p:nvPr/>
        </p:nvSpPr>
        <p:spPr>
          <a:xfrm>
            <a:off x="564103" y="800171"/>
            <a:ext cx="11063786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MILESTONE PRESENTATION</a:t>
            </a:r>
            <a:br>
              <a:rPr lang="en-US" sz="5400" dirty="0">
                <a:latin typeface="Gotham Medium" panose="02000604030000020004" pitchFamily="50" charset="0"/>
              </a:rPr>
            </a:br>
            <a:r>
              <a:rPr lang="en-US" sz="5400" dirty="0">
                <a:latin typeface="Gotham Medium" panose="02000604030000020004" pitchFamily="50" charset="0"/>
              </a:rPr>
              <a:t>FORMAT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59405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0558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841" y="3204875"/>
            <a:ext cx="5486400" cy="1791615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Product name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Company name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Group members with company titles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EG1004 section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Date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algn="l">
              <a:lnSpc>
                <a:spcPct val="100000"/>
              </a:lnSpc>
            </a:pP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41147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9C2634-17EE-A14A-A2D6-95395A393010}"/>
              </a:ext>
            </a:extLst>
          </p:cNvPr>
          <p:cNvSpPr/>
          <p:nvPr/>
        </p:nvSpPr>
        <p:spPr>
          <a:xfrm>
            <a:off x="7707377" y="5574803"/>
            <a:ext cx="2885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2: Title sample slide</a:t>
            </a:r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59687302-316C-764C-8BFF-55708730F73F}"/>
              </a:ext>
            </a:extLst>
          </p:cNvPr>
          <p:cNvSpPr/>
          <p:nvPr/>
        </p:nvSpPr>
        <p:spPr>
          <a:xfrm rot="21077727">
            <a:off x="2985069" y="3935837"/>
            <a:ext cx="3439441" cy="2242349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7068C"/>
                </a:solidFill>
                <a:latin typeface="Proxima Nova Lt" panose="02000506030000020004" pitchFamily="50" charset="0"/>
              </a:rPr>
              <a:t>You create! Remember to be professional!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C3F5F3-4AC5-A043-AC49-A3B8CB6D11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85" y="2390947"/>
            <a:ext cx="4956908" cy="3098068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71464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5335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AGENDA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1944" y="1943372"/>
            <a:ext cx="5744886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“Agenda”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 need to read slide aloud during presentation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Same agenda slide/order for all Milestone presentations!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BFA0B2-6F89-354D-BC42-BAD4604F35D5}"/>
              </a:ext>
            </a:extLst>
          </p:cNvPr>
          <p:cNvSpPr/>
          <p:nvPr/>
        </p:nvSpPr>
        <p:spPr>
          <a:xfrm>
            <a:off x="1626115" y="5532848"/>
            <a:ext cx="3243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3: Agenda slide sample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959DF9-F731-4347-8024-18D41E5464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7" y="2066920"/>
            <a:ext cx="5375229" cy="3359518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06642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3166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PROJECT OBJECTIVE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84388"/>
            <a:ext cx="5347992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“Project Objective”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What</a:t>
            </a:r>
            <a:r>
              <a:rPr lang="en-US" dirty="0">
                <a:latin typeface="Proxima Nova Rg" panose="02000506030000020004" pitchFamily="2" charset="0"/>
              </a:rPr>
              <a:t> are you doing in your project?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Include overall approach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6744833" y="5519426"/>
            <a:ext cx="413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4: Project objective sample slide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177C61-0631-1041-BE70-8B9A26FAEC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11" y="1957071"/>
            <a:ext cx="5540282" cy="3462676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83010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319</Words>
  <Application>Microsoft Macintosh PowerPoint</Application>
  <PresentationFormat>Widescreen</PresentationFormat>
  <Paragraphs>84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 Light</vt:lpstr>
      <vt:lpstr>Arial</vt:lpstr>
      <vt:lpstr>Proxima Nova Rg</vt:lpstr>
      <vt:lpstr>Proxima Nova Lt</vt:lpstr>
      <vt:lpstr>Calibri</vt:lpstr>
      <vt:lpstr>Gotham Medium</vt:lpstr>
      <vt:lpstr>Office Theme</vt:lpstr>
      <vt:lpstr>HOW TO GIVE A MILESTONE PRESENTATION</vt:lpstr>
      <vt:lpstr>AGENDA</vt:lpstr>
      <vt:lpstr>PowerPoint Presentation</vt:lpstr>
      <vt:lpstr>MILESTONE PRESENTATION OVERVIEW</vt:lpstr>
      <vt:lpstr>PowerPoint Presentation</vt:lpstr>
      <vt:lpstr>PowerPoint Presentation</vt:lpstr>
      <vt:lpstr>TITLE SLIDE</vt:lpstr>
      <vt:lpstr>AGENDA SLIDE</vt:lpstr>
      <vt:lpstr>PROJECT OBJECTIVE SLIDE</vt:lpstr>
      <vt:lpstr>PowerPoint Presentation</vt:lpstr>
      <vt:lpstr>PowerPoint Presentation</vt:lpstr>
      <vt:lpstr>SUMMARY SLIDE</vt:lpstr>
      <vt:lpstr>QUESTIONS?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GIVE A MILESTONE PRESENTATION</dc:title>
  <dc:creator>Diya Mulay</dc:creator>
  <cp:lastModifiedBy>Peter Li</cp:lastModifiedBy>
  <cp:revision>13</cp:revision>
  <dcterms:created xsi:type="dcterms:W3CDTF">2020-08-26T09:30:29Z</dcterms:created>
  <dcterms:modified xsi:type="dcterms:W3CDTF">2024-03-06T20:39:18Z</dcterms:modified>
</cp:coreProperties>
</file>