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9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72" r:id="rId12"/>
    <p:sldId id="273" r:id="rId13"/>
    <p:sldId id="274" r:id="rId14"/>
    <p:sldId id="275" r:id="rId15"/>
    <p:sldId id="276" r:id="rId16"/>
    <p:sldId id="277" r:id="rId17"/>
    <p:sldId id="293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Gotham Medium" panose="02000604030000020004" pitchFamily="50" charset="0"/>
      <p:regular r:id="rId26"/>
      <p:italic r:id="rId27"/>
    </p:embeddedFont>
    <p:embeddedFont>
      <p:font typeface="Proxima Nova Lt" panose="02000506030000020004" pitchFamily="50" charset="0"/>
      <p:bold r:id="rId28"/>
    </p:embeddedFont>
    <p:embeddedFont>
      <p:font typeface="Proxima Nova Rg" panose="02000506030000020004" pitchFamily="2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63" autoAdjust="0"/>
    <p:restoredTop sz="94660"/>
  </p:normalViewPr>
  <p:slideViewPr>
    <p:cSldViewPr snapToGrid="0">
      <p:cViewPr varScale="1">
        <p:scale>
          <a:sx n="81" d="100"/>
          <a:sy n="81" d="100"/>
        </p:scale>
        <p:origin x="66" y="3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869CD-9064-7C41-88F9-8DCF101DBAD6}" type="datetime1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6B0C-5AFD-FB4F-ABF1-683E4ABC0B7B}" type="datetime1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D9156-2E1E-7140-A17C-BD92881E17ED}" type="datetime1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74E8D9-9B3E-9649-8BE8-7591EAE4CC13}" type="datetime1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B4FE3-2103-874F-9EF3-0967F3A00281}" type="datetime1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7725-E31B-EA47-83A5-394979E0E975}" type="datetime1">
              <a:rPr lang="en-US" smtClean="0"/>
              <a:t>8/2/2020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9BE83-AB6A-C946-8163-7CC1AE71446B}" type="datetime1">
              <a:rPr lang="en-US" smtClean="0"/>
              <a:t>8/2/2020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45166-C6A3-2F45-9FB6-49A156BF7DFF}" type="datetime1">
              <a:rPr lang="en-US" smtClean="0"/>
              <a:t>8/2/2020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93D7-47CC-7D4F-9E6D-EAC05CFA25A5}" type="datetime1">
              <a:rPr lang="en-US" smtClean="0"/>
              <a:t>8/2/2020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AD11D-4B04-F94D-93E9-59195229085B}" type="datetime1">
              <a:rPr lang="en-US" smtClean="0"/>
              <a:t>8/2/2020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DF58D-066E-814E-9B1C-6813D5A6F360}" type="datetime1">
              <a:rPr lang="en-US" smtClean="0"/>
              <a:t>8/2/2020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B4AFC-7064-F74B-AE94-8C48FF3810B6}" type="datetime1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RECITATION 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B665FA6-D8CE-423E-9CAE-79C162754E8B}"/>
              </a:ext>
            </a:extLst>
          </p:cNvPr>
          <p:cNvSpPr txBox="1">
            <a:spLocks/>
          </p:cNvSpPr>
          <p:nvPr/>
        </p:nvSpPr>
        <p:spPr>
          <a:xfrm>
            <a:off x="892629" y="1357497"/>
            <a:ext cx="1040674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HOW TO GIVE A MILESTONE PRESENTATION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A34581-C3B1-4EEE-9C95-02A6CC13D3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2734" y="2141737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“Introduction”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Why</a:t>
            </a:r>
            <a:r>
              <a:rPr lang="en-US" dirty="0">
                <a:latin typeface="Proxima Nova Rg" panose="02000506030000020004" pitchFamily="2" charset="0"/>
              </a:rPr>
              <a:t> are you completing the project?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Paraphrase project description from student manual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120377" y="5721075"/>
            <a:ext cx="452239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Background Information Slide Example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461307-9C48-0D40-AAE8-1D98752C27D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73" y="2292075"/>
            <a:ext cx="5486400" cy="34290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A0FA27D-0BC3-4E06-85A5-3BA29A16E134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1385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14131-6732-4E19-9647-2E5D39A8497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678F144-0C10-4D51-9A88-3ACB25617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72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0358" y="2136028"/>
            <a:ext cx="5618041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Slides titled “Technical Design Description”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How</a:t>
            </a:r>
            <a:r>
              <a:rPr lang="en-US" dirty="0">
                <a:latin typeface="Proxima Nova Rg" panose="02000506030000020004" pitchFamily="2" charset="0"/>
              </a:rPr>
              <a:t> does your project work?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All required CAD views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Coding snapshot and description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(if applicable)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For future Milestones, compare changes in design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22339" y="2337293"/>
            <a:ext cx="5744886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041440" y="5816844"/>
            <a:ext cx="37257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CAD Design Change Example</a:t>
            </a:r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C4CA5062-6185-6A46-8ACA-D8E35E21AD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090" y="2367529"/>
            <a:ext cx="5486400" cy="3429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CA00793-36D4-4764-A74E-5911CD9587E1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1385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DESIGN DESCRIPTION</a:t>
            </a:r>
          </a:p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SLIDES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3BF62F-6379-4F53-82AD-32EEB7DB1F6F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A00A97A1-6112-4806-B7A4-7528F81DB3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56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1710" y="2003101"/>
            <a:ext cx="5337027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“Cost Estimate”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Table should be professional and readable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List major parts individually, group smaller cost items under “miscellaneous”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Include labor cost for projected hours worked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7FD906D-6EAE-C24D-A1F1-C8B8FBEFB5EB}"/>
              </a:ext>
            </a:extLst>
          </p:cNvPr>
          <p:cNvSpPr txBox="1">
            <a:spLocks/>
          </p:cNvSpPr>
          <p:nvPr/>
        </p:nvSpPr>
        <p:spPr>
          <a:xfrm>
            <a:off x="6631809" y="2258587"/>
            <a:ext cx="5569661" cy="33148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586332" y="5622604"/>
            <a:ext cx="35782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7: Cost Estimate Slide Example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A1FBD81B-F1F6-2342-85A0-2C908FD6C4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4" y="2183636"/>
            <a:ext cx="5486400" cy="3429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9075F0A-7D97-46F1-81B1-4766780615F1}"/>
              </a:ext>
            </a:extLst>
          </p:cNvPr>
          <p:cNvSpPr txBox="1">
            <a:spLocks/>
          </p:cNvSpPr>
          <p:nvPr/>
        </p:nvSpPr>
        <p:spPr>
          <a:xfrm>
            <a:off x="564107" y="6903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itchFamily="50" charset="0"/>
              </a:rPr>
              <a:t>COST ESTIMATE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EBCFD5-68CF-4D8D-AB25-9ADFEEDD6EA1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6EABBE-D1AC-428F-9FAA-B2B94005E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7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163135" y="2222322"/>
            <a:ext cx="28761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Table 1: Sample Cost Estimate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551FC01-118A-134F-8AEF-E7CDB6D15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6059" y="1892016"/>
            <a:ext cx="5229741" cy="4048002"/>
          </a:xfrm>
        </p:spPr>
        <p:txBody>
          <a:bodyPr anchor="ctr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Compare changes in cost on one slide for future Milestones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Full dollar amounts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Highlight total cost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Use online cost resources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Consider adding 20% slack for future unexpected costs</a:t>
            </a:r>
          </a:p>
        </p:txBody>
      </p:sp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5CF6CD3D-CCE3-F54D-B685-D5CD1D2C6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357" y="2572651"/>
            <a:ext cx="6387664" cy="300004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5CB551F3-ABD1-43AC-B13E-3FCD4E8262DF}"/>
              </a:ext>
            </a:extLst>
          </p:cNvPr>
          <p:cNvSpPr txBox="1">
            <a:spLocks/>
          </p:cNvSpPr>
          <p:nvPr/>
        </p:nvSpPr>
        <p:spPr>
          <a:xfrm>
            <a:off x="564107" y="69034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itchFamily="50" charset="0"/>
              </a:rPr>
              <a:t>COST ESTIMATE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C33A7B-6EB7-4975-B8CB-094ADB69F19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282574-9E20-454B-9A3C-3C3DCD3B8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87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516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PROJECT SCHEDULE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1295" y="1876592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“Project Schedule”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Copy picture function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Do </a:t>
            </a:r>
            <a:r>
              <a:rPr lang="en-US" sz="2400" dirty="0">
                <a:latin typeface="Proxima Nova Lt" panose="02000506030000020004" pitchFamily="50" charset="0"/>
              </a:rPr>
              <a:t>not</a:t>
            </a:r>
            <a:r>
              <a:rPr lang="en-US" sz="2400" dirty="0">
                <a:latin typeface="Proxima Nova Rg" panose="02000506030000020004" pitchFamily="2" charset="0"/>
              </a:rPr>
              <a:t> screenshot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Include table, Gantt chart, and progress line in image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Refer to Microsoft Project Student Guide presentation for instructions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VCL copy picture instructions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257713" y="5530218"/>
            <a:ext cx="3879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Project Schedule Slide Example</a:t>
            </a:r>
          </a:p>
        </p:txBody>
      </p:sp>
      <p:pic>
        <p:nvPicPr>
          <p:cNvPr id="18" name="Picture 17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B145D2-47DD-F848-9ADB-71A1ADAE1A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07" y="2101218"/>
            <a:ext cx="5486400" cy="3429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50A5B4-77ED-4790-9854-CD6DA21A929A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ED5539-682A-47D2-B237-2F43FB7D1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96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989" y="1906740"/>
            <a:ext cx="546295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“Teamwork Agreement”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7068C"/>
                </a:solidFill>
                <a:latin typeface="Proxima Nova Rg" panose="02000506030000020004" pitchFamily="2" charset="0"/>
              </a:rPr>
              <a:t>Milestone 1 presentation only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Full instructions for agreement on student manual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74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C0B8E3C3-E3FF-8042-AD76-30A0BE1B5E7D}"/>
              </a:ext>
            </a:extLst>
          </p:cNvPr>
          <p:cNvSpPr txBox="1">
            <a:spLocks/>
          </p:cNvSpPr>
          <p:nvPr/>
        </p:nvSpPr>
        <p:spPr>
          <a:xfrm>
            <a:off x="6370274" y="1904819"/>
            <a:ext cx="5462950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7068C"/>
                </a:solidFill>
                <a:latin typeface="Proxima Nova Lt" panose="02000506030000020004" pitchFamily="50" charset="0"/>
              </a:rPr>
              <a:t>Summarize agreement: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Communication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Meetings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Differences in opinion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Responsibilities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Workload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814C522-EB5F-439C-9762-1B6B371C77A3}"/>
              </a:ext>
            </a:extLst>
          </p:cNvPr>
          <p:cNvSpPr txBox="1">
            <a:spLocks/>
          </p:cNvSpPr>
          <p:nvPr/>
        </p:nvSpPr>
        <p:spPr>
          <a:xfrm>
            <a:off x="-313509" y="695163"/>
            <a:ext cx="12819018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itchFamily="50" charset="0"/>
              </a:rPr>
              <a:t>TEAMWORK AGREEMENT SLIDE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08AC12-C947-407F-B924-45DC59574745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D4427D2-9195-461F-A8DA-0E025DED1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411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8685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SUMMARY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15815" y="1863849"/>
            <a:ext cx="5685655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“Summary”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Overall assessment on project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Are you on schedule?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Are you on budget?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Include next steps for the following milestone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149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835284" y="5543196"/>
            <a:ext cx="31983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Summary Slide Example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20F6877-03ED-814B-B3A7-533F7C0DA92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0" y="2108295"/>
            <a:ext cx="5486400" cy="3429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81A328-2968-4E49-873D-1F4B63C2162F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E26420D-DBEF-4D1C-8FCD-679AFBA53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38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2BED18E-06B9-4727-9856-FDADE0B33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98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Milestones &amp; Benchmarks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Milestone Presentation Overview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Milestone Presentation Format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3265714"/>
            <a:ext cx="0" cy="13716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A73756-2787-4562-A1B8-A97BE66C7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9331EC5-D956-4741-BA02-1161F3EEFB86}"/>
              </a:ext>
            </a:extLst>
          </p:cNvPr>
          <p:cNvSpPr txBox="1">
            <a:spLocks/>
          </p:cNvSpPr>
          <p:nvPr/>
        </p:nvSpPr>
        <p:spPr>
          <a:xfrm>
            <a:off x="1" y="970910"/>
            <a:ext cx="1219199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itchFamily="50" charset="0"/>
              </a:rPr>
              <a:t>MILESTONES &amp; BENCHMARKS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F3A0921-05AA-F74A-B2EB-4A0CD3DFBCE2}"/>
              </a:ext>
            </a:extLst>
          </p:cNvPr>
          <p:cNvSpPr txBox="1">
            <a:spLocks/>
          </p:cNvSpPr>
          <p:nvPr/>
        </p:nvSpPr>
        <p:spPr>
          <a:xfrm>
            <a:off x="703081" y="2584187"/>
            <a:ext cx="5157787" cy="2589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57068C"/>
                </a:solidFill>
                <a:latin typeface="Proxima Nova Lt" panose="02000506030000020004" pitchFamily="50" charset="0"/>
              </a:rPr>
              <a:t>Milestones</a:t>
            </a:r>
          </a:p>
          <a:p>
            <a:pPr algn="l"/>
            <a:endParaRPr lang="en-US" sz="1000" dirty="0">
              <a:solidFill>
                <a:srgbClr val="57068C"/>
              </a:solidFill>
              <a:latin typeface="Proxima Nova Lt" panose="02000506030000020004" pitchFamily="50" charset="0"/>
            </a:endParaRP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Proxima Nova Rg" panose="02000506030000020004" pitchFamily="2" charset="0"/>
              </a:rPr>
              <a:t>Three Milestones through semester (1, 2 &amp; 3)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Proxima Nova Rg" panose="02000506030000020004" pitchFamily="2" charset="0"/>
              </a:rPr>
              <a:t>Each Milestone has a presentation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Proxima Nova Rg" panose="02000506030000020004" pitchFamily="2" charset="0"/>
              </a:rPr>
              <a:t>Update progress on semester-long design project (SLDP)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4210772-B937-48FD-9EAE-41986CCBC363}"/>
              </a:ext>
            </a:extLst>
          </p:cNvPr>
          <p:cNvSpPr txBox="1">
            <a:spLocks/>
          </p:cNvSpPr>
          <p:nvPr/>
        </p:nvSpPr>
        <p:spPr>
          <a:xfrm>
            <a:off x="6331134" y="2584187"/>
            <a:ext cx="5157787" cy="2589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rgbClr val="57068C"/>
                </a:solidFill>
                <a:latin typeface="Proxima Nova Lt" panose="02000506030000020004" pitchFamily="50" charset="0"/>
              </a:rPr>
              <a:t>Benchmarks</a:t>
            </a:r>
          </a:p>
          <a:p>
            <a:pPr algn="l"/>
            <a:endParaRPr lang="en-US" sz="1000" dirty="0">
              <a:solidFill>
                <a:srgbClr val="57068C"/>
              </a:solidFill>
              <a:latin typeface="Proxima Nova Lt" panose="02000506030000020004" pitchFamily="50" charset="0"/>
            </a:endParaRP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Proxima Nova Rg" panose="02000506030000020004" pitchFamily="2" charset="0"/>
              </a:rPr>
              <a:t>Two Benchmarks during semester (A and B)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Proxima Nova Rg" panose="02000506030000020004" pitchFamily="2" charset="0"/>
              </a:rPr>
              <a:t>List of tasks to complete for each Benchmark</a:t>
            </a:r>
          </a:p>
          <a:p>
            <a:pPr marL="342900" lvl="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Proxima Nova Rg" panose="02000506030000020004" pitchFamily="2" charset="0"/>
              </a:rPr>
              <a:t>Tasks are SLDP dependent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6243A6-7B48-4308-888D-42C9C8E7060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51B2B6BE-D29C-42E8-8008-0D4C38131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35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10170"/>
            <a:ext cx="11063785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3 Milestone presentations through the semester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Timed 5-minute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Update on progress of SLDP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Professional sales pitch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Explosion 1 9">
            <a:extLst>
              <a:ext uri="{FF2B5EF4-FFF2-40B4-BE49-F238E27FC236}">
                <a16:creationId xmlns:a16="http://schemas.microsoft.com/office/drawing/2014/main" id="{A8F57130-23B1-B04B-AE74-96C1AA01BA5F}"/>
              </a:ext>
            </a:extLst>
          </p:cNvPr>
          <p:cNvSpPr/>
          <p:nvPr/>
        </p:nvSpPr>
        <p:spPr>
          <a:xfrm rot="20911413">
            <a:off x="7200191" y="3266384"/>
            <a:ext cx="4191639" cy="279411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Be a bit more creative with these presentations!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632F5F9-D124-4B11-BA8B-B6323A9B1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1385453"/>
          </a:xfrm>
        </p:spPr>
        <p:txBody>
          <a:bodyPr anchor="t">
            <a:noAutofit/>
          </a:bodyPr>
          <a:lstStyle/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MILESTONE PRESENTATION</a:t>
            </a:r>
            <a:br>
              <a:rPr lang="en-US" sz="5400" dirty="0">
                <a:latin typeface="Gotham Medium" panose="02000603030000020004" pitchFamily="2" charset="0"/>
              </a:rPr>
            </a:br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26CA9D-DDB5-4F76-8910-9B546EDFB9CA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DC406A-4985-41B1-9878-66A9032F3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04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220800"/>
            <a:ext cx="5531893" cy="3917892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dirty="0">
                <a:solidFill>
                  <a:srgbClr val="57068C"/>
                </a:solidFill>
                <a:latin typeface="Proxima Nova Lt" panose="02000506030000020004" pitchFamily="50" charset="0"/>
              </a:rPr>
              <a:t>Submission: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EG1003 Website at 11:59 PM night before Recitation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Two printed copies brought to Recitation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Six slides per sheet horizontal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Stapled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F7782C-CD11-6F42-BADE-0A10D2BA45C5}"/>
              </a:ext>
            </a:extLst>
          </p:cNvPr>
          <p:cNvSpPr/>
          <p:nvPr/>
        </p:nvSpPr>
        <p:spPr>
          <a:xfrm>
            <a:off x="6253526" y="5749617"/>
            <a:ext cx="55318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In-Class Printout 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9C5F71-802C-C941-B16B-551FEE5209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020" y="2416070"/>
            <a:ext cx="5486400" cy="325944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35798B0-9004-4201-9CDA-6AE55A790495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1385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MILESTONE PRESENTATION</a:t>
            </a:r>
            <a:br>
              <a:rPr lang="en-US" sz="5400" dirty="0">
                <a:latin typeface="Gotham Medium" panose="02000603030000020004" pitchFamily="2" charset="0"/>
              </a:rPr>
            </a:br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0753E5-B06E-4F0B-AF6D-F8201B8F6849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B11C44-2C53-489A-841B-FD52101319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14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6460" y="3003203"/>
            <a:ext cx="9108923" cy="2481932"/>
          </a:xfrm>
        </p:spPr>
        <p:txBody>
          <a:bodyPr numCol="2"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Title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Overview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Objective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Technical Design Description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Cost Estimate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Schedule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Teamwork Agreement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solidFill>
                  <a:srgbClr val="57068C"/>
                </a:solidFill>
                <a:latin typeface="Proxima Nova Rg" panose="02000506030000020004" pitchFamily="2" charset="0"/>
              </a:rPr>
              <a:t>(Milestone 1 Only)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Summary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F522D9-7A12-BA4A-9849-B4C75C6431E4}"/>
              </a:ext>
            </a:extLst>
          </p:cNvPr>
          <p:cNvSpPr/>
          <p:nvPr/>
        </p:nvSpPr>
        <p:spPr>
          <a:xfrm>
            <a:off x="1851118" y="2467434"/>
            <a:ext cx="81596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Proxima Nova Rg" panose="02000506030000020004" pitchFamily="2" charset="0"/>
              </a:rPr>
              <a:t>Consistent format and order for all Milestone presentations: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35EB8184-2856-9745-AFE0-A311F7B035CD}"/>
              </a:ext>
            </a:extLst>
          </p:cNvPr>
          <p:cNvSpPr/>
          <p:nvPr/>
        </p:nvSpPr>
        <p:spPr>
          <a:xfrm rot="20911413">
            <a:off x="8173482" y="3947690"/>
            <a:ext cx="3839770" cy="245620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7068C"/>
                </a:solidFill>
                <a:latin typeface="Proxima Nova Lt" panose="02000506030000020004" pitchFamily="50" charset="0"/>
              </a:rPr>
              <a:t>Different format than lab presentations!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EA0DCE9-3494-43BF-9FCF-AEEBC36CB427}"/>
              </a:ext>
            </a:extLst>
          </p:cNvPr>
          <p:cNvSpPr txBox="1">
            <a:spLocks/>
          </p:cNvSpPr>
          <p:nvPr/>
        </p:nvSpPr>
        <p:spPr>
          <a:xfrm>
            <a:off x="564107" y="809107"/>
            <a:ext cx="11063786" cy="13854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dirty="0">
                <a:latin typeface="Gotham Medium" panose="02000603030000020004" pitchFamily="2" charset="0"/>
              </a:rPr>
              <a:t>MILESTONE PRESENTATION</a:t>
            </a:r>
            <a:br>
              <a:rPr lang="en-US" sz="5400" dirty="0">
                <a:latin typeface="Gotham Medium" panose="02000603030000020004" pitchFamily="2" charset="0"/>
              </a:rPr>
            </a:br>
            <a:r>
              <a:rPr lang="en-US" sz="5400" dirty="0">
                <a:latin typeface="Gotham Medium" panose="02000603030000020004" pitchFamily="2" charset="0"/>
              </a:rPr>
              <a:t>FORMAT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A6706C-820F-4171-8963-E870484FBB6A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615650A-0D1C-4948-A443-725134C39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686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0558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73" y="2319811"/>
            <a:ext cx="5486400" cy="1791615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Product name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Company name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Group members with company titles</a:t>
            </a:r>
          </a:p>
          <a:p>
            <a:pPr algn="l">
              <a:lnSpc>
                <a:spcPct val="100000"/>
              </a:lnSpc>
            </a:pPr>
            <a:endParaRPr lang="en-US" sz="2000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C2634-17EE-A14A-A2D6-95395A393010}"/>
              </a:ext>
            </a:extLst>
          </p:cNvPr>
          <p:cNvSpPr/>
          <p:nvPr/>
        </p:nvSpPr>
        <p:spPr>
          <a:xfrm>
            <a:off x="7581902" y="5491260"/>
            <a:ext cx="274145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Title Slide Example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F27F7C-94F2-FF48-B9F7-1DC8374BC00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62260"/>
            <a:ext cx="54864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03E3E2-77BF-0744-A2D2-5DCE014EC362}"/>
              </a:ext>
            </a:extLst>
          </p:cNvPr>
          <p:cNvSpPr/>
          <p:nvPr/>
        </p:nvSpPr>
        <p:spPr>
          <a:xfrm>
            <a:off x="502973" y="3767437"/>
            <a:ext cx="6096000" cy="14568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Project name (ex: BDR or RAD)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EG1003 section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Date</a:t>
            </a:r>
          </a:p>
        </p:txBody>
      </p:sp>
      <p:sp>
        <p:nvSpPr>
          <p:cNvPr id="18" name="Explosion 1 17">
            <a:extLst>
              <a:ext uri="{FF2B5EF4-FFF2-40B4-BE49-F238E27FC236}">
                <a16:creationId xmlns:a16="http://schemas.microsoft.com/office/drawing/2014/main" id="{59687302-316C-764C-8BFF-55708730F73F}"/>
              </a:ext>
            </a:extLst>
          </p:cNvPr>
          <p:cNvSpPr/>
          <p:nvPr/>
        </p:nvSpPr>
        <p:spPr>
          <a:xfrm>
            <a:off x="998207" y="3684480"/>
            <a:ext cx="3839770" cy="245620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57068C"/>
                </a:solidFill>
                <a:latin typeface="Proxima Nova Lt" panose="02000506030000020004" pitchFamily="50" charset="0"/>
              </a:rPr>
              <a:t>You create! Remember to be professional!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7229DF-74F3-4492-8261-B3BD26E76BBA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DFECDD9-A274-4567-B888-D0D0F1261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0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0831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OVERVIEW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1944" y="1943372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“Overview”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need to read slide aloud during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Same overview slide/order for all Milestone presentations!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BFA0B2-6F89-354D-BC42-BAD4604F35D5}"/>
              </a:ext>
            </a:extLst>
          </p:cNvPr>
          <p:cNvSpPr/>
          <p:nvPr/>
        </p:nvSpPr>
        <p:spPr>
          <a:xfrm>
            <a:off x="1646413" y="5531814"/>
            <a:ext cx="32560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 Overview Slide Example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D63BED-483A-2A45-B7B8-4103430546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23" y="2099634"/>
            <a:ext cx="5486400" cy="3429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2B5B572-4060-4C62-B1B2-7B59B9EE88D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C532112-E746-430D-9EBA-DFC61C359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10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0344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PROJECT OBJECTIVE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187" y="1957071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“Project Objective”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What</a:t>
            </a:r>
            <a:r>
              <a:rPr lang="en-US" dirty="0">
                <a:latin typeface="Proxima Nova Rg" panose="02000506030000020004" pitchFamily="2" charset="0"/>
              </a:rPr>
              <a:t> are you doing in your project?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Include overall approach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photo of route for robot courses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Extra credit points you’re aiming to earn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6948395" y="5584491"/>
            <a:ext cx="38924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4: Project Objective Slide Example</a:t>
            </a:r>
          </a:p>
        </p:txBody>
      </p:sp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96D9ADC6-8D03-7643-9535-B027191F70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01" y="2157591"/>
            <a:ext cx="5486400" cy="3429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3567B5-E939-4E43-8B53-7E84A7D54ED1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748CE3-21C6-4C92-A289-30ED479C1C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121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roduction to EG 1003" id="{CB599C07-1460-F34F-AADE-ABB178B70586}" vid="{230C09DA-D39A-7649-920B-3AE1E29D9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1580</TotalTime>
  <Words>562</Words>
  <Application>Microsoft Office PowerPoint</Application>
  <PresentationFormat>Widescreen</PresentationFormat>
  <Paragraphs>132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Gotham Medium</vt:lpstr>
      <vt:lpstr>Proxima Nova Rg</vt:lpstr>
      <vt:lpstr>Calibri Light</vt:lpstr>
      <vt:lpstr>Proxima Nova Lt</vt:lpstr>
      <vt:lpstr>Arial</vt:lpstr>
      <vt:lpstr>Calibri</vt:lpstr>
      <vt:lpstr>Office Theme</vt:lpstr>
      <vt:lpstr>PowerPoint Presentation</vt:lpstr>
      <vt:lpstr>AGENDA</vt:lpstr>
      <vt:lpstr>PowerPoint Presentation</vt:lpstr>
      <vt:lpstr>MILESTONE PRESENTATION OVERVIEW</vt:lpstr>
      <vt:lpstr>PowerPoint Presentation</vt:lpstr>
      <vt:lpstr>PowerPoint Presentation</vt:lpstr>
      <vt:lpstr>TITLE SLIDE</vt:lpstr>
      <vt:lpstr>OVERVIEW SLIDE</vt:lpstr>
      <vt:lpstr>PROJECT OBJECTIVE SLIDE</vt:lpstr>
      <vt:lpstr>PowerPoint Presentation</vt:lpstr>
      <vt:lpstr>PowerPoint Presentation</vt:lpstr>
      <vt:lpstr>PowerPoint Presentation</vt:lpstr>
      <vt:lpstr>PowerPoint Presentation</vt:lpstr>
      <vt:lpstr>PROJECT SCHEDULE SLIDE</vt:lpstr>
      <vt:lpstr>PowerPoint Presentation</vt:lpstr>
      <vt:lpstr>SUMMARY SLIDE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GIVE A MILESTONE PRESENTATION</dc:title>
  <dc:creator>Brooke Mitchell</dc:creator>
  <cp:lastModifiedBy>Amanda Zhou</cp:lastModifiedBy>
  <cp:revision>43</cp:revision>
  <dcterms:created xsi:type="dcterms:W3CDTF">2019-12-28T04:28:42Z</dcterms:created>
  <dcterms:modified xsi:type="dcterms:W3CDTF">2020-08-02T19:16:24Z</dcterms:modified>
</cp:coreProperties>
</file>