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7253" autoAdjust="0"/>
  </p:normalViewPr>
  <p:slideViewPr>
    <p:cSldViewPr snapToGrid="0">
      <p:cViewPr varScale="1">
        <p:scale>
          <a:sx n="42" d="100"/>
          <a:sy n="42" d="100"/>
        </p:scale>
        <p:origin x="7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BB5F-2FD4-47D2-A310-39EA152FC9C4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0D7EF-2267-46C7-BA76-DB69ACDF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8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replace this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592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https://c1.staticflickr.com/9/8199/8247829737_4209055ac9_b.jpg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2C77-0A3D-4C8B-97AC-C32821B3CF7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4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7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90957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8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700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*VERBALLY STATE THAT</a:t>
            </a:r>
            <a:r>
              <a:rPr lang="en-US" baseline="0" dirty="0" smtClean="0"/>
              <a:t> COST HAS NOT CHANGED (IN THIS CASE)*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2C77-0A3D-4C8B-97AC-C32821B3CF7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5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PROGRESS LINE</a:t>
            </a:r>
            <a:r>
              <a:rPr lang="en-US" baseline="0" dirty="0" smtClean="0"/>
              <a:t> </a:t>
            </a:r>
            <a:r>
              <a:rPr lang="en-US" baseline="0" dirty="0" smtClean="0"/>
              <a:t>SHOULDN’T BE AT THE END SINCE </a:t>
            </a:r>
            <a:r>
              <a:rPr lang="en-US" baseline="0" dirty="0" smtClean="0"/>
              <a:t>IT’S ONLY MILESTONE </a:t>
            </a:r>
            <a:r>
              <a:rPr lang="en-US" baseline="0" dirty="0" smtClean="0"/>
              <a:t>3!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10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0198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replace this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srgbClr val="595959"/>
                </a:solidFill>
                <a:latin typeface="Book Antiqua"/>
              </a:rPr>
              <a:pPr/>
              <a:t>12</a:t>
            </a:fld>
            <a:endParaRPr lang="en-US">
              <a:solidFill>
                <a:srgbClr val="595959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28853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5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9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59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8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1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0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1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3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7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9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5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1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3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1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7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4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5C37-4732-4F7D-9C2E-292B1D0E09A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45C37-4732-4F7D-9C2E-292B1D0E09A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7486-E2AA-47CF-9B5C-25572B3C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10/17/2015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458" y="937918"/>
            <a:ext cx="5120640" cy="256032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1821" y="2101757"/>
            <a:ext cx="8918927" cy="5390866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Glass, Inc.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 Fishinevich (Project Coordinator)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Rondell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Sinanan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(Head of Research)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 3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Date of Presentation: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10/99/9999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Z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8951" y="198113"/>
            <a:ext cx="2238375" cy="3213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2320" y="1343202"/>
            <a:ext cx="5423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pc="50" dirty="0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400" b="1" i="1" spc="50" dirty="0" err="1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Timeshifter</a:t>
            </a:r>
            <a:endParaRPr lang="en-US" sz="5400" b="1" spc="50" dirty="0">
              <a:ln w="13500">
                <a:solidFill>
                  <a:srgbClr val="1EB8C1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lumMod val="50000"/>
                  <a:lumOff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67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Schedule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:\Users\Roger\Desktop\MS Project Schedul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6"/>
          <a:stretch/>
        </p:blipFill>
        <p:spPr bwMode="auto">
          <a:xfrm>
            <a:off x="469726" y="1795752"/>
            <a:ext cx="11252548" cy="47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1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829" y="1637730"/>
            <a:ext cx="9953625" cy="434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We’re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schedule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Item from past retrieved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reached the future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on retrieving item from the future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We’re on budget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Final Presentation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 the robot retrieve item from the future (Commission)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optimizing design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393745"/>
            <a:ext cx="2238375" cy="32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8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458" y="937918"/>
            <a:ext cx="5120640" cy="256032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1821" y="2101757"/>
            <a:ext cx="8918927" cy="5390866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Glass, Inc.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Eve Fishinevich (Project Coordinator)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Rondell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Sinanan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(Head of Research)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Date of Presentation: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/99/9999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Z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8951" y="198113"/>
            <a:ext cx="2238375" cy="3213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2320" y="1343202"/>
            <a:ext cx="5423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spc="50" dirty="0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400" b="1" i="1" spc="50" dirty="0" err="1">
                <a:ln w="13500">
                  <a:solidFill>
                    <a:srgbClr val="1EB8C1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lumMod val="50000"/>
                    <a:lumOff val="5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Timeshifter</a:t>
            </a:r>
            <a:endParaRPr lang="en-US" sz="5400" b="1" spc="50" dirty="0">
              <a:ln w="13500">
                <a:solidFill>
                  <a:srgbClr val="1EB8C1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lumMod val="50000"/>
                  <a:lumOff val="5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86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640" y="316094"/>
            <a:ext cx="9601200" cy="10368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Objective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Cost Estimate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Schedule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1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Projective Objective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Petitioning for the creation of the world’s first working time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Aiming to retrieve force field generator &amp; saber tooth tiger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Aiming to have it run at 50 years per minute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17754" y="2393744"/>
            <a:ext cx="2238375" cy="32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6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one item from the past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one item from the future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NASA is soliciting designs for a time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to find alternate energy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City street with motion blur" title="Sample 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1578" y="2879512"/>
            <a:ext cx="2930049" cy="2915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4707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Our robot uses quantum technology to warp time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Travels 50 years in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Faster by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minute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since Milestone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40900" r="35404" b="40207"/>
          <a:stretch/>
        </p:blipFill>
        <p:spPr>
          <a:xfrm>
            <a:off x="243838" y="3931821"/>
            <a:ext cx="11704321" cy="2240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9" t="37672" r="554" b="43894"/>
          <a:stretch/>
        </p:blipFill>
        <p:spPr>
          <a:xfrm>
            <a:off x="2364893" y="4473703"/>
            <a:ext cx="7462213" cy="22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5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35" y="1828798"/>
            <a:ext cx="9601200" cy="434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Successfully retrieved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sabretooth tiger from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past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Successfully reached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 B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working to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item from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 r="5120"/>
          <a:stretch/>
        </p:blipFill>
        <p:spPr>
          <a:xfrm>
            <a:off x="6343135" y="1828798"/>
            <a:ext cx="5621953" cy="46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5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5849" y="1818520"/>
            <a:ext cx="298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0351" y="1818520"/>
            <a:ext cx="298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77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825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045124">
            <a:off x="561815" y="3830529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045124">
            <a:off x="7133816" y="3830528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Design Description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869" y="1779088"/>
            <a:ext cx="298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Isometric 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1377" y="1779089"/>
            <a:ext cx="580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Detailed Side 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771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8254" y="2397004"/>
            <a:ext cx="4252686" cy="404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045124">
            <a:off x="561813" y="3751663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45124">
            <a:off x="7069294" y="3751662"/>
            <a:ext cx="427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DRAWING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2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0844"/>
            <a:ext cx="9601200" cy="10368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Cost Estimate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026509" y="1775553"/>
          <a:ext cx="8649728" cy="419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37"/>
                <a:gridCol w="2125362"/>
                <a:gridCol w="2174789"/>
                <a:gridCol w="1902940"/>
              </a:tblGrid>
              <a:tr h="7529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Item/Employee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Miscellaneous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759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7" name="Content Placeholder 4" descr="Sample table with 3 columns, 4 rows" title="Table"/>
          <p:cNvGraphicFramePr>
            <a:graphicFrameLocks/>
          </p:cNvGraphicFramePr>
          <p:nvPr>
            <p:extLst/>
          </p:nvPr>
        </p:nvGraphicFramePr>
        <p:xfrm>
          <a:off x="6765265" y="5990911"/>
          <a:ext cx="3910972" cy="56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486"/>
                <a:gridCol w="1955486"/>
              </a:tblGrid>
              <a:tr h="5633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$$$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46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344</Words>
  <Application>Microsoft Office PowerPoint</Application>
  <PresentationFormat>Widescreen</PresentationFormat>
  <Paragraphs>104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Wingdings</vt:lpstr>
      <vt:lpstr>Office Theme</vt:lpstr>
      <vt:lpstr>Sales Direction 16X9</vt:lpstr>
      <vt:lpstr> </vt:lpstr>
      <vt:lpstr>Agenda </vt:lpstr>
      <vt:lpstr>Projective Objective</vt:lpstr>
      <vt:lpstr>Background Information</vt:lpstr>
      <vt:lpstr>Technical Design Description</vt:lpstr>
      <vt:lpstr>Technical Design Description</vt:lpstr>
      <vt:lpstr>Technical Design Description</vt:lpstr>
      <vt:lpstr>Technical Design Description</vt:lpstr>
      <vt:lpstr>Cost Estimate</vt:lpstr>
      <vt:lpstr>Project Schedule</vt:lpstr>
      <vt:lpstr>Summary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Eve Fishinevich</dc:creator>
  <cp:lastModifiedBy>Eve Fishinevich</cp:lastModifiedBy>
  <cp:revision>6</cp:revision>
  <dcterms:created xsi:type="dcterms:W3CDTF">2015-10-17T17:23:23Z</dcterms:created>
  <dcterms:modified xsi:type="dcterms:W3CDTF">2015-10-17T18:08:51Z</dcterms:modified>
</cp:coreProperties>
</file>