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298" r:id="rId4"/>
    <p:sldId id="258" r:id="rId5"/>
    <p:sldId id="338" r:id="rId6"/>
    <p:sldId id="339" r:id="rId7"/>
    <p:sldId id="340" r:id="rId8"/>
    <p:sldId id="329" r:id="rId9"/>
    <p:sldId id="330" r:id="rId10"/>
    <p:sldId id="332" r:id="rId11"/>
    <p:sldId id="333" r:id="rId12"/>
    <p:sldId id="334" r:id="rId13"/>
    <p:sldId id="335" r:id="rId14"/>
    <p:sldId id="336" r:id="rId15"/>
    <p:sldId id="317" r:id="rId16"/>
  </p:sldIdLst>
  <p:sldSz cx="12192000" cy="6858000"/>
  <p:notesSz cx="6858000" cy="9144000"/>
  <p:embeddedFontLst>
    <p:embeddedFont>
      <p:font typeface="Proxima Nova Rg" panose="02000506030000020004" pitchFamily="2" charset="0"/>
      <p:regular r:id="rId18"/>
    </p:embeddedFont>
    <p:embeddedFont>
      <p:font typeface="Proxima Nova Lt" panose="02000506030000020004" charset="0"/>
      <p:regular r:id="rId19"/>
      <p:bold r:id="rId20"/>
      <p:italic r:id="rId21"/>
      <p:boldItalic r:id="rId22"/>
    </p:embeddedFont>
    <p:embeddedFont>
      <p:font typeface="Gotham Medium" pitchFamily="50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7" autoAdjust="0"/>
    <p:restoredTop sz="94679"/>
  </p:normalViewPr>
  <p:slideViewPr>
    <p:cSldViewPr snapToGrid="0">
      <p:cViewPr varScale="1">
        <p:scale>
          <a:sx n="81" d="100"/>
          <a:sy n="81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**Give students time to discuss this question in groups and/or have a  larger group discussion**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2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 Answer: Major Internet Cables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40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40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87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6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94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4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66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19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17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3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prstClr val="white"/>
                </a:solidFill>
                <a:latin typeface="Proxima Nova Lt" panose="02000506030000020004" pitchFamily="2" charset="77"/>
              </a:rPr>
              <a:pPr/>
              <a:t>‹#›</a:t>
            </a:fld>
            <a:endParaRPr lang="en-US" b="1" dirty="0">
              <a:solidFill>
                <a:prstClr val="white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97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jx3S3UjmnA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INNOVATIVE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drones">
            <a:hlinkClick r:id="" action="ppaction://media"/>
            <a:extLst>
              <a:ext uri="{FF2B5EF4-FFF2-40B4-BE49-F238E27FC236}">
                <a16:creationId xmlns:a16="http://schemas.microsoft.com/office/drawing/2014/main" xmlns="" id="{13E89620-C302-C84E-AB01-3D4A653BF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1373" y="1571055"/>
            <a:ext cx="8009254" cy="4503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NOVEL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2" descr="World Metro Map">
            <a:extLst>
              <a:ext uri="{FF2B5EF4-FFF2-40B4-BE49-F238E27FC236}">
                <a16:creationId xmlns:a16="http://schemas.microsoft.com/office/drawing/2014/main" xmlns="" id="{6313CC53-B364-0C4E-9044-6C950FA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6" y="1503289"/>
            <a:ext cx="5784956" cy="43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D2B38F6-7396-4A49-B68A-C7B216C8E6F5}"/>
              </a:ext>
            </a:extLst>
          </p:cNvPr>
          <p:cNvSpPr/>
          <p:nvPr/>
        </p:nvSpPr>
        <p:spPr>
          <a:xfrm>
            <a:off x="4652335" y="5875407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Urban rail system</a:t>
            </a:r>
          </a:p>
        </p:txBody>
      </p:sp>
    </p:spTree>
    <p:extLst>
      <p:ext uri="{BB962C8B-B14F-4D97-AF65-F5344CB8AC3E}">
        <p14:creationId xmlns:p14="http://schemas.microsoft.com/office/powerpoint/2010/main" val="100676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0" y="1154027"/>
            <a:ext cx="1198473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SPECIFICATIONS</a:t>
            </a:r>
            <a:r>
              <a:rPr lang="en-US" sz="5400">
                <a:latin typeface="Gotham Medium" panose="02000604030000020004" pitchFamily="50" charset="0"/>
              </a:rPr>
              <a:t>, DIMENSIONS</a:t>
            </a:r>
            <a:r>
              <a:rPr lang="en-US" sz="5400" dirty="0">
                <a:latin typeface="Gotham Medium" panose="02000604030000020004" pitchFamily="50" charset="0"/>
              </a:rPr>
              <a:t>, PRODUCTION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66B28A-24DD-3241-AD26-EDBEBA5C4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98" y="2267668"/>
            <a:ext cx="6391200" cy="389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Engineering &amp; Social Justice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Visualizing Data For Your Argument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ENGINEERING SOCIAL JUSTICE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21195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prstClr val="black"/>
                </a:solidFill>
                <a:latin typeface="Gotham Medium" panose="02000604030000020004" pitchFamily="50" charset="0"/>
              </a:rPr>
              <a:t>DISCUSSION QUESTION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11574B3-9B18-9843-8BF9-AFAF7E9B4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898067"/>
            <a:ext cx="10140876" cy="137779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57068C"/>
                </a:solidFill>
                <a:latin typeface="Proxima Nova Rg" panose="02000506030000020004" pitchFamily="2" charset="0"/>
              </a:rPr>
              <a:t>What ethical &amp; social are there with the use of hostile architecture?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Proxima Nova Lt" panose="02000506030000020004" pitchFamily="50" charset="0"/>
              </a:rPr>
              <a:t>3</a:t>
            </a:r>
            <a:endParaRPr lang="en-US" sz="1600" dirty="0">
              <a:solidFill>
                <a:prstClr val="black"/>
              </a:solidFill>
              <a:latin typeface="Proxima Nova Lt" panose="0200050603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416" y="3275860"/>
            <a:ext cx="7319223" cy="24122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3837" y="56411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(See handout for more details)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VISUALIZING DATA FOR </a:t>
            </a:r>
            <a:br>
              <a:rPr lang="en-US" sz="5400" dirty="0" smtClean="0">
                <a:latin typeface="Gotham Medium" panose="02000604030000020004" pitchFamily="50" charset="0"/>
              </a:rPr>
            </a:br>
            <a:r>
              <a:rPr lang="en-US" sz="5400" dirty="0" smtClean="0">
                <a:latin typeface="Gotham Medium" panose="02000604030000020004" pitchFamily="50" charset="0"/>
              </a:rPr>
              <a:t>YOUR ARGUMENT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EXPLAINING CONCEPTS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thermalconductivity">
            <a:hlinkClick r:id="" action="ppaction://media"/>
            <a:extLst>
              <a:ext uri="{FF2B5EF4-FFF2-40B4-BE49-F238E27FC236}">
                <a16:creationId xmlns:a16="http://schemas.microsoft.com/office/drawing/2014/main" xmlns="" id="{40BF8B45-59C8-7C47-97A3-36FDC797A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693" y="1641918"/>
            <a:ext cx="7246614" cy="4529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21DDB53-697A-8E4F-BB5F-02A99E904008}"/>
              </a:ext>
            </a:extLst>
          </p:cNvPr>
          <p:cNvSpPr/>
          <p:nvPr/>
        </p:nvSpPr>
        <p:spPr>
          <a:xfrm>
            <a:off x="9438968" y="5552908"/>
            <a:ext cx="1666567" cy="5141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IDENTIFYING PROBLEMS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2" descr="  GIF">
            <a:extLst>
              <a:ext uri="{FF2B5EF4-FFF2-40B4-BE49-F238E27FC236}">
                <a16:creationId xmlns:a16="http://schemas.microsoft.com/office/drawing/2014/main" xmlns="" id="{53AC68D0-94E4-FC44-B206-6084AF934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87" y="1493290"/>
            <a:ext cx="4134465" cy="23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  GIF">
            <a:extLst>
              <a:ext uri="{FF2B5EF4-FFF2-40B4-BE49-F238E27FC236}">
                <a16:creationId xmlns:a16="http://schemas.microsoft.com/office/drawing/2014/main" xmlns="" id="{9586F10D-791D-1744-945C-FBD2C1090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43" y="1459724"/>
            <a:ext cx="4191776" cy="23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  GIF">
            <a:extLst>
              <a:ext uri="{FF2B5EF4-FFF2-40B4-BE49-F238E27FC236}">
                <a16:creationId xmlns:a16="http://schemas.microsoft.com/office/drawing/2014/main" xmlns="" id="{1645DBDE-E58A-9347-AC7D-7B630D1FF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68" y="3919101"/>
            <a:ext cx="4134464" cy="23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xmlns="" id="{00808723-F37B-8A4D-B665-302493A099ED}"/>
              </a:ext>
            </a:extLst>
          </p:cNvPr>
          <p:cNvSpPr txBox="1"/>
          <p:nvPr/>
        </p:nvSpPr>
        <p:spPr>
          <a:xfrm>
            <a:off x="9438968" y="5567581"/>
            <a:ext cx="182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COLLECTION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2B38F6-7396-4A49-B68A-C7B216C8E6F5}"/>
              </a:ext>
            </a:extLst>
          </p:cNvPr>
          <p:cNvSpPr/>
          <p:nvPr/>
        </p:nvSpPr>
        <p:spPr>
          <a:xfrm>
            <a:off x="4039539" y="5940349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1: Map </a:t>
            </a:r>
            <a:r>
              <a:rPr lang="en-US" dirty="0">
                <a:latin typeface="Proxima Nova Rg" panose="02000506030000020004" pitchFamily="2" charset="77"/>
              </a:rPr>
              <a:t>courtesy of Gizmodo</a:t>
            </a:r>
          </a:p>
        </p:txBody>
      </p:sp>
      <p:pic>
        <p:nvPicPr>
          <p:cNvPr id="11" name="Picture 2" descr="For Decades, the Public Was Not Allowed to View Maps of the US Internet">
            <a:extLst>
              <a:ext uri="{FF2B5EF4-FFF2-40B4-BE49-F238E27FC236}">
                <a16:creationId xmlns:a16="http://schemas.microsoft.com/office/drawing/2014/main" xmlns="" id="{29C14904-FE1D-4C4D-936C-60CADCF4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8" y="1587695"/>
            <a:ext cx="6912902" cy="4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D2B38F6-7396-4A49-B68A-C7B216C8E6F5}"/>
              </a:ext>
            </a:extLst>
          </p:cNvPr>
          <p:cNvSpPr/>
          <p:nvPr/>
        </p:nvSpPr>
        <p:spPr>
          <a:xfrm>
            <a:off x="4359788" y="5926701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2: Map courtesy </a:t>
            </a:r>
            <a:r>
              <a:rPr lang="en-US" dirty="0">
                <a:latin typeface="Proxima Nova Rg" panose="02000506030000020004" pitchFamily="2" charset="77"/>
              </a:rPr>
              <a:t>of Reddit</a:t>
            </a:r>
          </a:p>
        </p:txBody>
      </p:sp>
      <p:pic>
        <p:nvPicPr>
          <p:cNvPr id="13" name="Picture 2" descr="https://i.redd.it/eo6248sth0pz.png">
            <a:extLst>
              <a:ext uri="{FF2B5EF4-FFF2-40B4-BE49-F238E27FC236}">
                <a16:creationId xmlns:a16="http://schemas.microsoft.com/office/drawing/2014/main" xmlns="" id="{40F0EC5B-81C9-4A4D-A211-DD49072D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81" y="1748736"/>
            <a:ext cx="8916238" cy="41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205</Words>
  <Application>Microsoft Office PowerPoint</Application>
  <PresentationFormat>Widescreen</PresentationFormat>
  <Paragraphs>45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Proxima Nova Rg</vt:lpstr>
      <vt:lpstr>Proxima Nova Lt</vt:lpstr>
      <vt:lpstr>Gotham Medium</vt:lpstr>
      <vt:lpstr>Calibri</vt:lpstr>
      <vt:lpstr>Calibri Light</vt:lpstr>
      <vt:lpstr>Arial</vt:lpstr>
      <vt:lpstr>Office Theme</vt:lpstr>
      <vt:lpstr>Custom Design</vt:lpstr>
      <vt:lpstr>1_Office Theme</vt:lpstr>
      <vt:lpstr>RECITATION 11</vt:lpstr>
      <vt:lpstr>AGENDA</vt:lpstr>
      <vt:lpstr>ENGINEERING SOCIAL JUSTICE</vt:lpstr>
      <vt:lpstr>What ethical &amp; social are there with the use of hostile architecture?</vt:lpstr>
      <vt:lpstr>VISUALIZING DATA FOR  YOUR ARGUMENT</vt:lpstr>
      <vt:lpstr>EXPLAINING CONCEPTS</vt:lpstr>
      <vt:lpstr>IDENTIFYING PROBLEMS</vt:lpstr>
      <vt:lpstr>DATA COLLECTION</vt:lpstr>
      <vt:lpstr>DATA MANAGEMENT</vt:lpstr>
      <vt:lpstr>INNOVATIVE SOLUTIONS</vt:lpstr>
      <vt:lpstr>NOVEL IDEAS</vt:lpstr>
      <vt:lpstr>SPECIFICATIONS, DIMENSIONS, PRODUCTION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User</cp:lastModifiedBy>
  <cp:revision>10</cp:revision>
  <dcterms:created xsi:type="dcterms:W3CDTF">2020-08-25T04:28:33Z</dcterms:created>
  <dcterms:modified xsi:type="dcterms:W3CDTF">2022-09-03T05:49:07Z</dcterms:modified>
  <cp:contentStatus/>
</cp:coreProperties>
</file>