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1"/>
  </p:notesMasterIdLst>
  <p:sldIdLst>
    <p:sldId id="257" r:id="rId3"/>
    <p:sldId id="30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48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466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Simplified Boolean Equation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0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pic>
        <p:nvPicPr>
          <p:cNvPr id="99" name="Picture 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0" grpId="0" build="p" autoUpdateAnimBg="0" advAuto="0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600"/>
              <a:t>Simplified Boolean Equation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" name="Picture 1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TTL family (transistor </a:t>
            </a:r>
            <a:r>
              <a:rPr lang="en-US" dirty="0" err="1">
                <a:solidFill>
                  <a:srgbClr val="000066"/>
                </a:solidFill>
              </a:rPr>
              <a:t>transistor</a:t>
            </a:r>
            <a:r>
              <a:rPr lang="en-US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Computer equipped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NI-ELVIS II+ 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sz="1200" dirty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DIP Switch</a:t>
            </a: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Hook-up </a:t>
            </a:r>
            <a:r>
              <a:rPr lang="en-US" dirty="0">
                <a:solidFill>
                  <a:srgbClr val="000066"/>
                </a:solidFill>
              </a:rPr>
              <a:t>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corn from hen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Hen and corn are in same barn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248400"/>
            <a:ext cx="2400299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Design combination logic circuit for alarm system:</a:t>
            </a:r>
            <a:endParaRPr lang="en-U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2 = 0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248400"/>
            <a:ext cx="2400299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828800"/>
            <a:ext cx="5334000" cy="4297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552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447800"/>
            <a:ext cx="5729287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NI-ELVIS Prototyping Board</a:t>
            </a: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>
                <a:solidFill>
                  <a:srgbClr val="CC3300"/>
                </a:solidFill>
              </a:rPr>
              <a:t>Do NOT electrically connect anything until TA has reviewed your </a:t>
            </a:r>
            <a:r>
              <a:rPr lang="en-US" sz="2100" dirty="0" smtClean="0">
                <a:solidFill>
                  <a:srgbClr val="CC3300"/>
                </a:solidFill>
              </a:rPr>
              <a:t>work</a:t>
            </a:r>
            <a:endParaRPr lang="en-US" sz="2100" dirty="0">
              <a:solidFill>
                <a:srgbClr val="CC33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+5V and ground to the DIP switch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Use </a:t>
            </a:r>
            <a:r>
              <a:rPr lang="en-US" sz="2100" dirty="0">
                <a:solidFill>
                  <a:srgbClr val="000066"/>
                </a:solidFill>
              </a:rPr>
              <a:t>created logic circuit and IC chip diagram to wire actual circuit </a:t>
            </a:r>
            <a:r>
              <a:rPr lang="en-US" sz="2100" dirty="0" smtClean="0">
                <a:solidFill>
                  <a:srgbClr val="000066"/>
                </a:solidFill>
              </a:rPr>
              <a:t>on the prototyping board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Be </a:t>
            </a:r>
            <a:r>
              <a:rPr lang="en-US" sz="2100" dirty="0">
                <a:solidFill>
                  <a:srgbClr val="000066"/>
                </a:solidFill>
              </a:rPr>
              <a:t>sure to connect each of the ICs to “Ground” and </a:t>
            </a:r>
            <a:r>
              <a:rPr lang="en-US" sz="2100" dirty="0" smtClean="0">
                <a:solidFill>
                  <a:srgbClr val="000066"/>
                </a:solidFill>
              </a:rPr>
              <a:t>“+5V” </a:t>
            </a:r>
            <a:r>
              <a:rPr lang="en-US" sz="2100" dirty="0">
                <a:solidFill>
                  <a:srgbClr val="000066"/>
                </a:solidFill>
              </a:rPr>
              <a:t>(circuit power)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final output to an LED.</a:t>
            </a: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b="1" baseline="-25000" dirty="0" smtClean="0">
                <a:solidFill>
                  <a:srgbClr val="000066"/>
                </a:solidFill>
              </a:rPr>
              <a:t>CC</a:t>
            </a:r>
            <a:r>
              <a:rPr lang="en-US" sz="2100" baseline="-25000" dirty="0" smtClean="0">
                <a:solidFill>
                  <a:srgbClr val="000066"/>
                </a:solidFill>
              </a:rPr>
              <a:t> </a:t>
            </a:r>
            <a:r>
              <a:rPr lang="en-US" sz="2100" dirty="0">
                <a:solidFill>
                  <a:srgbClr val="000066"/>
                </a:solidFill>
              </a:rPr>
              <a:t>is an </a:t>
            </a:r>
            <a:r>
              <a:rPr lang="en-US" sz="2100" dirty="0" smtClean="0">
                <a:solidFill>
                  <a:srgbClr val="000066"/>
                </a:solidFill>
              </a:rPr>
              <a:t>acronym: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dirty="0" smtClean="0">
                <a:solidFill>
                  <a:srgbClr val="000066"/>
                </a:solidFill>
              </a:rPr>
              <a:t>oltage </a:t>
            </a:r>
            <a:r>
              <a:rPr lang="en-US" sz="2100" dirty="0">
                <a:solidFill>
                  <a:srgbClr val="000066"/>
                </a:solidFill>
              </a:rPr>
              <a:t>at the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ommon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ollector </a:t>
            </a:r>
            <a:r>
              <a:rPr lang="en-US" sz="2100" dirty="0" smtClean="0">
                <a:solidFill>
                  <a:srgbClr val="000066"/>
                </a:solidFill>
              </a:rPr>
              <a:t>(+5V)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endParaRPr lang="en-US" sz="2100" dirty="0">
              <a:solidFill>
                <a:srgbClr val="000066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NI-ELVIS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Report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screenshots of LabVIEW front and back panels</a:t>
            </a:r>
          </a:p>
          <a:p>
            <a:pPr>
              <a:buFontTx/>
              <a:buNone/>
            </a:pPr>
            <a:endParaRPr lang="en-US" sz="2800">
              <a:solidFill>
                <a:srgbClr val="000066"/>
              </a:solidFill>
            </a:endParaRPr>
          </a:p>
          <a:p>
            <a:endParaRPr lang="en-US" sz="280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Presentation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Closing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Each team member should have turn using </a:t>
            </a:r>
            <a:r>
              <a:rPr lang="en-US" dirty="0" smtClean="0">
                <a:solidFill>
                  <a:srgbClr val="000066"/>
                </a:solidFill>
              </a:rPr>
              <a:t>software</a:t>
            </a:r>
            <a:endParaRPr lang="en-US" sz="12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using </a:t>
            </a:r>
            <a:r>
              <a:rPr lang="en-US" dirty="0" smtClean="0">
                <a:solidFill>
                  <a:srgbClr val="000066"/>
                </a:solidFill>
              </a:rPr>
              <a:t>NI-ELVIS 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Only one input and one output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Logic Functions</a:t>
            </a:r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W</a:t>
            </a:r>
            <a:r>
              <a:rPr lang="en-US" sz="240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D</a:t>
            </a:r>
            <a:r>
              <a:rPr lang="en-US" sz="240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Deposits without withdrawal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248401"/>
            <a:ext cx="2400299" cy="34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Boolean Equation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  <p:pic>
        <p:nvPicPr>
          <p:cNvPr id="95" name="Picture 9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239000" cy="762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990600" y="5486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pic>
        <p:nvPicPr>
          <p:cNvPr id="69" name="Picture 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6383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1187</Words>
  <Application>Microsoft Office PowerPoint</Application>
  <PresentationFormat>On-screen Show (4:3)</PresentationFormat>
  <Paragraphs>525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Bitmap Image</vt:lpstr>
      <vt:lpstr>Digital Logic Circuits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100</cp:revision>
  <dcterms:created xsi:type="dcterms:W3CDTF">2002-02-21T04:34:32Z</dcterms:created>
  <dcterms:modified xsi:type="dcterms:W3CDTF">2014-01-11T01:25:58Z</dcterms:modified>
</cp:coreProperties>
</file>