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1"/>
  </p:notesMasterIdLst>
  <p:sldIdLst>
    <p:sldId id="257" r:id="rId3"/>
    <p:sldId id="30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80" d="100"/>
          <a:sy n="80" d="100"/>
        </p:scale>
        <p:origin x="-1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Simplified Boolean Equation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0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0" grpId="0" build="p" autoUpdateAnimBg="0" advAuto="0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600"/>
              <a:t>Simplified Boolean Equation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TTL family (transistor </a:t>
            </a:r>
            <a:r>
              <a:rPr lang="en-US" dirty="0" err="1">
                <a:solidFill>
                  <a:srgbClr val="000066"/>
                </a:solidFill>
              </a:rPr>
              <a:t>transistor</a:t>
            </a:r>
            <a:r>
              <a:rPr lang="en-US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Computer equipped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endParaRPr lang="en-US" sz="1200" dirty="0">
              <a:solidFill>
                <a:srgbClr val="000066"/>
              </a:solidFill>
            </a:endParaRPr>
          </a:p>
          <a:p>
            <a:r>
              <a:rPr lang="en-US" dirty="0">
                <a:solidFill>
                  <a:srgbClr val="000066"/>
                </a:solidFill>
              </a:rPr>
              <a:t>Digital/Analog Trainer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7432 2-Input  OR gate IC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7408 2-Input AND gate IC</a:t>
            </a:r>
          </a:p>
          <a:p>
            <a:pPr lvl="1"/>
            <a:r>
              <a:rPr lang="en-US" dirty="0">
                <a:solidFill>
                  <a:srgbClr val="000066"/>
                </a:solidFill>
              </a:rPr>
              <a:t>7404 Hex Inverter (NOT gate) IC</a:t>
            </a:r>
          </a:p>
          <a:p>
            <a:endParaRPr lang="en-US" sz="1200" dirty="0">
              <a:solidFill>
                <a:srgbClr val="000066"/>
              </a:solidFill>
            </a:endParaRPr>
          </a:p>
          <a:p>
            <a:r>
              <a:rPr lang="en-US" dirty="0">
                <a:solidFill>
                  <a:srgbClr val="000066"/>
                </a:solidFill>
              </a:rPr>
              <a:t>Hook-up 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corn from hen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Hen and corn are in same barn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Design combination logic circuit for alarm system:</a:t>
            </a:r>
            <a:endParaRPr lang="en-U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2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828800"/>
            <a:ext cx="5334000" cy="4297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p:oleObj spid="_x0000_s2050" name="Bitmap Image" r:id="rId3" imgW="1371429" imgH="1286055" progId="PBrush">
                <p:embed/>
              </p:oleObj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p:oleObj spid="_x0000_s2051" name="Bitmap Image" r:id="rId4" imgW="1542857" imgH="1228571" progId="PBrush">
                <p:embed/>
              </p:oleObj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p:oleObj spid="_x0000_s2052" name="Bitmap Image" r:id="rId5" imgW="685714" imgH="600159" progId="PBrush">
                <p:embed/>
              </p:oleObj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Digital Trainer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CC3300"/>
                </a:solidFill>
              </a:rPr>
              <a:t>Do NOT electrically connect anything until TA has reviewed your work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Use created logic circuit and IC chip diagram to wire actual circuit on digital trainer breadboard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sure to connect each of the ICs to “Ground” and “VCC-5V” (circuit power)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>
                <a:solidFill>
                  <a:srgbClr val="000066"/>
                </a:solidFill>
              </a:rPr>
              <a:t>V</a:t>
            </a:r>
            <a:r>
              <a:rPr lang="en-US" sz="2100" b="1" baseline="-25000">
                <a:solidFill>
                  <a:srgbClr val="000066"/>
                </a:solidFill>
              </a:rPr>
              <a:t>CC</a:t>
            </a:r>
            <a:r>
              <a:rPr lang="en-US" sz="2100" baseline="-25000">
                <a:solidFill>
                  <a:srgbClr val="000066"/>
                </a:solidFill>
              </a:rPr>
              <a:t> </a:t>
            </a:r>
            <a:r>
              <a:rPr lang="en-US" sz="2100">
                <a:solidFill>
                  <a:srgbClr val="000066"/>
                </a:solidFill>
              </a:rPr>
              <a:t>is an acronym: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>
                <a:solidFill>
                  <a:srgbClr val="000066"/>
                </a:solidFill>
              </a:rPr>
              <a:t>V</a:t>
            </a:r>
            <a:r>
              <a:rPr lang="en-US" sz="2100">
                <a:solidFill>
                  <a:srgbClr val="000066"/>
                </a:solidFill>
              </a:rPr>
              <a:t>oltage at the </a:t>
            </a:r>
            <a:r>
              <a:rPr lang="en-US" sz="2100" b="1">
                <a:solidFill>
                  <a:srgbClr val="000066"/>
                </a:solidFill>
              </a:rPr>
              <a:t>C</a:t>
            </a:r>
            <a:r>
              <a:rPr lang="en-US" sz="2100">
                <a:solidFill>
                  <a:srgbClr val="000066"/>
                </a:solidFill>
              </a:rPr>
              <a:t>ommon </a:t>
            </a:r>
            <a:r>
              <a:rPr lang="en-US" sz="2100" b="1">
                <a:solidFill>
                  <a:srgbClr val="000066"/>
                </a:solidFill>
              </a:rPr>
              <a:t>C</a:t>
            </a:r>
            <a:r>
              <a:rPr lang="en-US" sz="2100">
                <a:solidFill>
                  <a:srgbClr val="000066"/>
                </a:solidFill>
              </a:rPr>
              <a:t>ollector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(positive [+] electrical connection)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Digital Trainer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Report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screenshots of LabVIEW front and back panels</a:t>
            </a:r>
          </a:p>
          <a:p>
            <a:pPr>
              <a:buFontTx/>
              <a:buNone/>
            </a:pPr>
            <a:endParaRPr lang="en-US" sz="2800">
              <a:solidFill>
                <a:srgbClr val="000066"/>
              </a:solidFill>
            </a:endParaRPr>
          </a:p>
          <a:p>
            <a:endParaRPr lang="en-US" sz="28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Presentation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Closing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Each team member should have turn using </a:t>
            </a:r>
            <a:r>
              <a:rPr lang="en-US" dirty="0" smtClean="0">
                <a:solidFill>
                  <a:srgbClr val="000066"/>
                </a:solidFill>
              </a:rPr>
              <a:t>software</a:t>
            </a:r>
            <a:endParaRPr lang="en-US" sz="12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Test with LabVIEW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Test using digital trainer</a:t>
            </a:r>
          </a:p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Only one input and one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Logic Functions</a:t>
            </a:r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W</a:t>
            </a:r>
            <a:r>
              <a:rPr lang="en-US" sz="240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D</a:t>
            </a:r>
            <a:r>
              <a:rPr lang="en-US" sz="240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Deposits without withdrawal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Boolean Equation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239000" cy="762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990600" y="5486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1190</Words>
  <Application>Microsoft Office PowerPoint</Application>
  <PresentationFormat>On-screen Show (4:3)</PresentationFormat>
  <Paragraphs>526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Bitmap Image</vt:lpstr>
      <vt:lpstr>Digital Logic Circuits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lmexhi</cp:lastModifiedBy>
  <cp:revision>96</cp:revision>
  <dcterms:created xsi:type="dcterms:W3CDTF">2002-02-21T04:34:32Z</dcterms:created>
  <dcterms:modified xsi:type="dcterms:W3CDTF">2009-10-05T17:24:51Z</dcterms:modified>
</cp:coreProperties>
</file>