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4"/>
  </p:notesMasterIdLst>
  <p:sldIdLst>
    <p:sldId id="25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8" autoAdjust="0"/>
    <p:restoredTop sz="95388" autoAdjust="0"/>
  </p:normalViewPr>
  <p:slideViewPr>
    <p:cSldViewPr>
      <p:cViewPr>
        <p:scale>
          <a:sx n="50" d="100"/>
          <a:sy n="50" d="100"/>
        </p:scale>
        <p:origin x="-540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Lemon-Powered Car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Percentage Charged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Charge is logarithmic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takes approximately 4</a:t>
            </a:r>
            <a:r>
              <a:rPr lang="el-GR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to charge the capacitor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</a:t>
            </a:r>
            <a:endParaRPr lang="el-GR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37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citrus cell/battery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Uses two different electrodes 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Citrus acid used as electrolyte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Non-metallic part of circuit</a:t>
            </a:r>
          </a:p>
          <a:p>
            <a:pPr>
              <a:buFont typeface="Wingdings" pitchFamily="2" charset="2"/>
              <a:buChar char="§"/>
            </a:pPr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Electrolytes dissociate free ions to create an electrically conductive solution</a:t>
            </a:r>
            <a:b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2.5v Capacitor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voltage potential of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positive and negative poles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Decide on the power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Design/Build your car to accept power source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two citrus cells in series</a:t>
            </a:r>
          </a:p>
          <a:p>
            <a:pPr lvl="2"/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Attach to LED</a:t>
            </a:r>
          </a:p>
          <a:p>
            <a:pPr lvl="2"/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it lit?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your power source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or capacitor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car for power source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Enter competition 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Competition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Distance (linear) traveled in  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of components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1841500"/>
                        <a:ext cx="34258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report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Title page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Discussion topics in the manual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original data with instructor’s initials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Scan in data and lab notes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(ask TA for assistance)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presentation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photos of the lemon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Explain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how the battery works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Return all electrodes to TA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Have return signed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Clean up all materials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TAs will tabulate competition results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potency of reducing agents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cells to generate electricity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 to store/release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 powered by chemical reaction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Fundamental ideas</a:t>
            </a:r>
          </a:p>
          <a:p>
            <a:r>
              <a:rPr lang="en-US" dirty="0" err="1">
                <a:solidFill>
                  <a:srgbClr val="000066"/>
                </a:solidFill>
              </a:rPr>
              <a:t>Redox</a:t>
            </a:r>
            <a:r>
              <a:rPr lang="en-US" dirty="0">
                <a:solidFill>
                  <a:srgbClr val="000066"/>
                </a:solidFill>
              </a:rPr>
              <a:t> (reduction/oxidation) reactions</a:t>
            </a:r>
          </a:p>
          <a:p>
            <a:r>
              <a:rPr lang="en-US" dirty="0">
                <a:solidFill>
                  <a:srgbClr val="000066"/>
                </a:solidFill>
              </a:rPr>
              <a:t>Batteries</a:t>
            </a:r>
          </a:p>
          <a:p>
            <a:r>
              <a:rPr lang="en-US" dirty="0">
                <a:solidFill>
                  <a:srgbClr val="000066"/>
                </a:solidFill>
              </a:rPr>
              <a:t>Designing citrus cell batteries</a:t>
            </a:r>
          </a:p>
          <a:p>
            <a:r>
              <a:rPr lang="en-US" dirty="0">
                <a:solidFill>
                  <a:srgbClr val="000066"/>
                </a:solidFill>
              </a:rPr>
              <a:t>Capacitors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Electronegativity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800" b="0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Ionization energy: energy to remove electron from atom and form a </a:t>
            </a:r>
            <a:r>
              <a:rPr lang="en-US" sz="2800" b="0" i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cation</a:t>
            </a:r>
            <a:endParaRPr lang="en-US" sz="2800" b="0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819729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Periodic Table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Redox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When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reaction can be separated into oxidation and reduction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Oxidation: electron loss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Mg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Mg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+2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+ 2e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 electron gain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O</a:t>
            </a:r>
            <a:r>
              <a:rPr lang="en-US" sz="3000" i="1" baseline="-25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+ 4e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2O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-2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Batteries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Parallel circuit increases current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863280" imgH="228600" progId="">
                  <p:embed/>
                </p:oleObj>
              </mc:Choice>
              <mc:Fallback>
                <p:oleObj name="Equation" r:id="rId3" imgW="863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17938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1117440" imgH="228600" progId="">
                  <p:embed/>
                </p:oleObj>
              </mc:Choice>
              <mc:Fallback>
                <p:oleObj name="Equation" r:id="rId5" imgW="11174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2057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 electrical energy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1F (Farad) Polarized Capacitor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57500"/>
                        <a:ext cx="4191000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Negative</a:t>
            </a:r>
          </a:p>
        </p:txBody>
      </p:sp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70700" cy="1600200"/>
          </a:xfrm>
        </p:spPr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charge limit is restricted by charge voltage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Maximizing applied voltage maximizes energy stored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is charged in time increments called the time constant (tau):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l-GR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R=resistance C=capacitance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_NYU-Poly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531</Words>
  <Application>Microsoft Office PowerPoint</Application>
  <PresentationFormat>On-screen Show (4:3)</PresentationFormat>
  <Paragraphs>161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EG_NYU-Poly_Template</vt:lpstr>
      <vt:lpstr>Equation</vt:lpstr>
      <vt:lpstr>Bitmap Image</vt:lpstr>
      <vt:lpstr>Lemon-Powered Car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</cp:lastModifiedBy>
  <cp:revision>93</cp:revision>
  <dcterms:created xsi:type="dcterms:W3CDTF">2002-02-21T04:34:32Z</dcterms:created>
  <dcterms:modified xsi:type="dcterms:W3CDTF">2014-01-23T21:32:26Z</dcterms:modified>
</cp:coreProperties>
</file>