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6" r:id="rId2"/>
    <p:sldId id="275" r:id="rId3"/>
    <p:sldId id="258" r:id="rId4"/>
    <p:sldId id="280" r:id="rId5"/>
    <p:sldId id="259" r:id="rId6"/>
    <p:sldId id="260" r:id="rId7"/>
    <p:sldId id="277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18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8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CCFA24-62DA-494E-9F46-E897CD6F97AB}" type="datetimeFigureOut">
              <a:rPr lang="en-US" smtClean="0"/>
              <a:t>9/6/22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270E09-048D-4ED0-BE76-E63FE115F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295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reference, the slide number at the top of the slide is size 18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103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413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33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24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229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127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595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9/6/22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73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9/6/22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048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9/6/22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97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773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826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9624C-F63E-454D-A29D-D55D21B26FC4}" type="datetimeFigureOut">
              <a:rPr lang="en-US" smtClean="0"/>
              <a:t>9/6/22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762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image" Target="../media/image1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79675" y="1390456"/>
            <a:ext cx="12351350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HOW TO GIVE A</a:t>
            </a:r>
            <a:br>
              <a:rPr lang="en-US" sz="5400" dirty="0">
                <a:latin typeface="Gotham Medium" pitchFamily="50" charset="0"/>
              </a:rPr>
            </a:br>
            <a:r>
              <a:rPr lang="en-US" sz="5400" dirty="0">
                <a:latin typeface="Gotham Medium" pitchFamily="50" charset="0"/>
              </a:rPr>
              <a:t>RECITATION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/>
          <a:lstStyle/>
          <a:p>
            <a:r>
              <a:rPr lang="en-US" dirty="0">
                <a:latin typeface="Proxima Nova Rg" panose="02000506030000020004" pitchFamily="2" charset="0"/>
              </a:rPr>
              <a:t>EG1004  |  RECITATION 1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6CFFE355-92F9-426E-98E2-57E8ED9651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603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59515" y="631669"/>
            <a:ext cx="12511030" cy="965147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Gotham Medium" pitchFamily="50" charset="0"/>
              </a:rPr>
              <a:t>BACKGROUND INFORMATION SLIDES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6580" y="1769744"/>
            <a:ext cx="584926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“Background Information”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Scientific background: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Main concepts 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Theories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Equations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Competition rules &amp; ratios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7133164" y="5649805"/>
            <a:ext cx="32903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6: Background info sample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7F155C-BA5C-D742-82DC-D256CF95E3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2105482"/>
            <a:ext cx="5689419" cy="3555887"/>
          </a:xfrm>
          <a:prstGeom prst="rect">
            <a:avLst/>
          </a:prstGeom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40348636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7998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MATERIALS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22339" y="1611664"/>
            <a:ext cx="5849266" cy="3917892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“Materials”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Only list materials used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competition cost tables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need to read aloud during presentation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1771695" y="5656306"/>
            <a:ext cx="26536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7: Materials sample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FD3936-C080-8F40-B1F1-3B2DAD1AC5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56" y="1974748"/>
            <a:ext cx="5791155" cy="36194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6542865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7998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PROCEDURE SLIDES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1561" y="2095095"/>
            <a:ext cx="523624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“Procedure”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Steps followed in lab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Flowcharts or bullets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Two slide maximum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Pictures of equipment (optional)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7432648" y="5641136"/>
            <a:ext cx="2735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8: Procedure sample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98E3BC-15CF-4444-900B-691636C96E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800" y="1771762"/>
            <a:ext cx="5997784" cy="3748615"/>
          </a:xfrm>
          <a:prstGeom prst="rect">
            <a:avLst/>
          </a:prstGeom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944700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359" y="647085"/>
            <a:ext cx="11335285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DATA/OBSERVATIONS SLIDES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87428" y="1416927"/>
            <a:ext cx="5849266" cy="3403559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“Data/Observations”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What you saw and recorded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Pictures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Tables (title)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Graphs (title &amp; labels)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1214779" y="5653081"/>
            <a:ext cx="3525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9: Data/Observations sample</a:t>
            </a:r>
          </a:p>
        </p:txBody>
      </p:sp>
      <p:sp>
        <p:nvSpPr>
          <p:cNvPr id="14" name="Explosion 1 13">
            <a:extLst>
              <a:ext uri="{FF2B5EF4-FFF2-40B4-BE49-F238E27FC236}">
                <a16:creationId xmlns:a16="http://schemas.microsoft.com/office/drawing/2014/main" id="{3AF7C286-5876-8842-BB13-9CCD934EFC52}"/>
              </a:ext>
            </a:extLst>
          </p:cNvPr>
          <p:cNvSpPr/>
          <p:nvPr/>
        </p:nvSpPr>
        <p:spPr>
          <a:xfrm rot="20911413">
            <a:off x="8767367" y="4056724"/>
            <a:ext cx="3408482" cy="2166107"/>
          </a:xfrm>
          <a:prstGeom prst="irregularSeal1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57068C"/>
                </a:solidFill>
                <a:latin typeface="Proxima Nova Lt" panose="02000506030000020004" pitchFamily="2" charset="77"/>
              </a:rPr>
              <a:t>All media must have captions! </a:t>
            </a: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11</a:t>
            </a:r>
          </a:p>
        </p:txBody>
      </p:sp>
      <p:pic>
        <p:nvPicPr>
          <p:cNvPr id="10" name="Picture 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84162C8-40C0-6B4A-B7A3-7FACBDC316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89" y="2004012"/>
            <a:ext cx="5744885" cy="326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576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27960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RESULTS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416" y="1705928"/>
            <a:ext cx="5462950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“Results”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Show sample calculations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Compare results to expectations &amp; other groups design’s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Refer to data to support results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74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7513025" y="5656654"/>
            <a:ext cx="2556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10: Results sample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5FD612-9DB7-8E45-B5EF-C5D8A93169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365" y="1839321"/>
            <a:ext cx="5927219" cy="37045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5418577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7998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CONCLUSION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22339" y="1931972"/>
            <a:ext cx="5849266" cy="3917892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“Conclusion”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Was experiment successful?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Objectives achieved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Place in competition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Improvements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1771695" y="5656306"/>
            <a:ext cx="2919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11: Conclusion sample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A38B34-B1D4-804B-A1E8-A10D360FE9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22" y="1903006"/>
            <a:ext cx="5747658" cy="35922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0114235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 descr="Classroom">
            <a:extLst>
              <a:ext uri="{FF2B5EF4-FFF2-40B4-BE49-F238E27FC236}">
                <a16:creationId xmlns:a16="http://schemas.microsoft.com/office/drawing/2014/main" id="{B84FB417-15FC-D640-BDC5-A20117B1C16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6461" y="1815391"/>
            <a:ext cx="3975026" cy="39750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28442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VISUAL DELIVERY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09231" y="1957071"/>
            <a:ext cx="6086163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full sentences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Include images from labs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hand-drawn lab notes 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Consistent fonts and text sizes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serif fonts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18-point font minimum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numbers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Don’t crowd slides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07AF8B-1143-C149-B363-8192C0579063}"/>
              </a:ext>
            </a:extLst>
          </p:cNvPr>
          <p:cNvSpPr/>
          <p:nvPr/>
        </p:nvSpPr>
        <p:spPr>
          <a:xfrm>
            <a:off x="697576" y="2889822"/>
            <a:ext cx="506591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atin typeface="Proxima Nova Lt" panose="02000506030000020004" pitchFamily="2" charset="77"/>
              </a:rPr>
              <a:t>PROFESSIONAL &amp; READABLE</a:t>
            </a:r>
            <a:endParaRPr lang="en-US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Proxima Nova Lt" panose="02000506030000020004" pitchFamily="2" charset="77"/>
            </a:endParaRP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6049098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3985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VISUAL DELIVERY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4798" y="1730831"/>
            <a:ext cx="6911411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Use figures and images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e.g. Figure 12 explains photosynthesis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Captions with every image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Main points on slides only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Elaborate your points verbally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X by X Rule (X = 3, 4, 5, 6, or 7)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e.g. 5 lines per slide, 5 words per line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E9BCAA6-223D-F642-B377-6014A2F344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512" y="1730831"/>
            <a:ext cx="3610335" cy="361762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BE3E5D1-0A55-5649-98AF-3BAD501A83B4}"/>
              </a:ext>
            </a:extLst>
          </p:cNvPr>
          <p:cNvSpPr/>
          <p:nvPr/>
        </p:nvSpPr>
        <p:spPr>
          <a:xfrm>
            <a:off x="6585679" y="544813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Figure 12: Photosynthesis diagram </a:t>
            </a:r>
            <a:br>
              <a:rPr lang="en-US" dirty="0">
                <a:latin typeface="Proxima Nova Rg" panose="02000506030000020004" pitchFamily="2" charset="0"/>
              </a:rPr>
            </a:br>
            <a:r>
              <a:rPr lang="en-US" dirty="0">
                <a:latin typeface="Proxima Nova Rg" panose="02000506030000020004" pitchFamily="2" charset="0"/>
              </a:rPr>
              <a:t>courtesy of </a:t>
            </a:r>
            <a:r>
              <a:rPr lang="en-US" dirty="0" err="1">
                <a:latin typeface="Proxima Nova Rg" panose="02000506030000020004" pitchFamily="2" charset="0"/>
              </a:rPr>
              <a:t>VectorStock</a:t>
            </a:r>
            <a:r>
              <a:rPr lang="en-US" dirty="0">
                <a:latin typeface="Proxima Nova Rg" panose="02000506030000020004" pitchFamily="2" charset="0"/>
              </a:rPr>
              <a:t> 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7177710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54999F1-1667-0B45-9101-8D9941B716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7" y="1857604"/>
            <a:ext cx="5615478" cy="37436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061" y="647998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PHYSICAL DELIVERY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86562" y="1957071"/>
            <a:ext cx="5558481" cy="3917892"/>
          </a:xfrm>
        </p:spPr>
        <p:txBody>
          <a:bodyPr anchor="ctr">
            <a:normAutofit fontScale="92500" lnSpcReduction="20000"/>
          </a:bodyPr>
          <a:lstStyle/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dirty="0">
              <a:latin typeface="Proxima Nova Rg" panose="02000506030000020004" pitchFamily="2" charset="0"/>
            </a:endParaRP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Be strong and confident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Face the audience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Engage with audience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Utilize a laser pointer where appropriate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Mistakes happen!</a:t>
            </a:r>
          </a:p>
          <a:p>
            <a:pPr marL="800100" lvl="1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Stay calm and keep presenting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F2B6FE-A3BD-4A49-A0CB-91D9FE70B376}"/>
              </a:ext>
            </a:extLst>
          </p:cNvPr>
          <p:cNvSpPr/>
          <p:nvPr/>
        </p:nvSpPr>
        <p:spPr>
          <a:xfrm>
            <a:off x="753402" y="571121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13: Presentation delivery courtesy of NBC  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3681120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4369" y="653515"/>
            <a:ext cx="11358262" cy="965147"/>
          </a:xfrm>
        </p:spPr>
        <p:txBody>
          <a:bodyPr>
            <a:normAutofit/>
          </a:bodyPr>
          <a:lstStyle/>
          <a:p>
            <a:r>
              <a:rPr lang="en-US" sz="5000" dirty="0">
                <a:latin typeface="Gotham Medium" pitchFamily="50" charset="0"/>
              </a:rPr>
              <a:t>CLASSROOM PREPARATION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4369" y="1338925"/>
            <a:ext cx="10157024" cy="2619893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>
              <a:latin typeface="Proxima Nova Rg" panose="02000506030000020004" pitchFamily="2" charset="0"/>
            </a:endParaRPr>
          </a:p>
          <a:p>
            <a:pPr algn="l">
              <a:lnSpc>
                <a:spcPct val="100000"/>
              </a:lnSpc>
            </a:pPr>
            <a:r>
              <a:rPr lang="en-US" sz="3000" dirty="0">
                <a:solidFill>
                  <a:srgbClr val="57068C"/>
                </a:solidFill>
                <a:latin typeface="Proxima Nova Lt" panose="02000506030000020004" pitchFamily="2" charset="77"/>
              </a:rPr>
              <a:t>Preparation: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Technical difficulties do happen!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Bring extra copy of presentation on </a:t>
            </a:r>
            <a:r>
              <a:rPr lang="en-US" sz="3000" dirty="0" err="1">
                <a:latin typeface="Proxima Nova Rg" panose="02000506030000020004" pitchFamily="2" charset="0"/>
              </a:rPr>
              <a:t>thumbdrive</a:t>
            </a:r>
            <a:r>
              <a:rPr lang="en-US" sz="3000" dirty="0">
                <a:latin typeface="Proxima Nova Rg" panose="02000506030000020004" pitchFamily="2" charset="0"/>
              </a:rPr>
              <a:t> or laptop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Be prepared to present without slideshow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F0CCAA0-C109-C348-93C7-BFC254FF3E47}"/>
              </a:ext>
            </a:extLst>
          </p:cNvPr>
          <p:cNvSpPr txBox="1">
            <a:spLocks/>
          </p:cNvSpPr>
          <p:nvPr/>
        </p:nvSpPr>
        <p:spPr>
          <a:xfrm>
            <a:off x="544369" y="3336157"/>
            <a:ext cx="9370490" cy="26198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800" dirty="0">
              <a:latin typeface="Proxima Nova Rg" panose="02000506030000020004" pitchFamily="2" charset="0"/>
            </a:endParaRPr>
          </a:p>
          <a:p>
            <a:pPr algn="l">
              <a:lnSpc>
                <a:spcPct val="100000"/>
              </a:lnSpc>
            </a:pPr>
            <a:r>
              <a:rPr lang="en-US" sz="2800" dirty="0">
                <a:solidFill>
                  <a:srgbClr val="57068C"/>
                </a:solidFill>
                <a:latin typeface="Proxima Nova Lt" panose="02000506030000020004" pitchFamily="2" charset="77"/>
              </a:rPr>
              <a:t>Classroom etiquette: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laptop/cellphone/technology use in class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Give presenter your full attention</a:t>
            </a:r>
          </a:p>
          <a:p>
            <a:pPr marL="1257300" lvl="2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rehearsal during class time</a:t>
            </a:r>
          </a:p>
        </p:txBody>
      </p:sp>
      <p:sp>
        <p:nvSpPr>
          <p:cNvPr id="14" name="Explosion 1 13">
            <a:extLst>
              <a:ext uri="{FF2B5EF4-FFF2-40B4-BE49-F238E27FC236}">
                <a16:creationId xmlns:a16="http://schemas.microsoft.com/office/drawing/2014/main" id="{30A10AA9-5E83-A24B-8B65-102DABA93E9A}"/>
              </a:ext>
            </a:extLst>
          </p:cNvPr>
          <p:cNvSpPr/>
          <p:nvPr/>
        </p:nvSpPr>
        <p:spPr>
          <a:xfrm rot="20911413">
            <a:off x="8860258" y="2933752"/>
            <a:ext cx="3189263" cy="3240510"/>
          </a:xfrm>
          <a:prstGeom prst="irregularSeal1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57068C"/>
                </a:solidFill>
                <a:latin typeface="Proxima Nova Rg" panose="02000506030000020004" pitchFamily="2" charset="0"/>
              </a:rPr>
              <a:t>Etiquette infractions result in loss of points 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15701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1379" y="626174"/>
            <a:ext cx="8889242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2073" y="2192373"/>
            <a:ext cx="9435151" cy="3556324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Lab Presentation Overview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Presentation Format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Visual Delivery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Physical Delivery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Classroom Preparation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Questions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31362" y="2808514"/>
            <a:ext cx="0" cy="2299063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Lt" panose="02000506030000020004" pitchFamily="50" charset="0"/>
                <a:ea typeface="+mn-ea"/>
                <a:cs typeface="+mn-cs"/>
              </a:rPr>
              <a:t>1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B955AF8-7903-4F2D-AF39-625F23BCBA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3978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77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4156" y="631669"/>
            <a:ext cx="11723687" cy="965147"/>
          </a:xfrm>
        </p:spPr>
        <p:txBody>
          <a:bodyPr>
            <a:noAutofit/>
          </a:bodyPr>
          <a:lstStyle/>
          <a:p>
            <a:r>
              <a:rPr lang="en-US" sz="5400" dirty="0">
                <a:latin typeface="Gotham Medium" pitchFamily="50" charset="0"/>
              </a:rPr>
              <a:t>LAB PRESENTATION 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698780"/>
            <a:ext cx="10160000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Timed five-minute presentation on labs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Post-presentation feedback from Professor, WC, and TA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Listen &amp; learn: penalty for redundant feedback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Graded on visual and verbal presentation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04780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594988"/>
            <a:ext cx="11063786" cy="965147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latin typeface="Gotham Medium" pitchFamily="50" charset="0"/>
              </a:rPr>
              <a:t>LAB PRESENTATION 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857604"/>
            <a:ext cx="5531893" cy="3917892"/>
          </a:xfrm>
        </p:spPr>
        <p:txBody>
          <a:bodyPr anchor="ctr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2800" dirty="0">
                <a:latin typeface="Proxima Nova Semibold" panose="02000506030000020004" pitchFamily="2" charset="77"/>
              </a:rPr>
              <a:t>Submission: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EG Website at 11:59 pm night before recitation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Two printed copies brought to recitation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Six slides per sheet horizontal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Stapled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F7782C-CD11-6F42-BADE-0A10D2BA45C5}"/>
              </a:ext>
            </a:extLst>
          </p:cNvPr>
          <p:cNvSpPr/>
          <p:nvPr/>
        </p:nvSpPr>
        <p:spPr>
          <a:xfrm>
            <a:off x="7633648" y="551882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1: In class printout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93573E-69C9-8744-A64F-FA459154CE16}"/>
              </a:ext>
            </a:extLst>
          </p:cNvPr>
          <p:cNvSpPr txBox="1"/>
          <p:nvPr/>
        </p:nvSpPr>
        <p:spPr>
          <a:xfrm>
            <a:off x="11785420" y="74104"/>
            <a:ext cx="406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roxima Nova Rg" panose="02000506030000020004" pitchFamily="2" charset="0"/>
              </a:rPr>
              <a:t>4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8F5112-5AF3-B64B-BF9B-2313ACBB04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527" y="2106794"/>
            <a:ext cx="5531893" cy="3264161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7388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6" y="635284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PRESENTATION FORMAT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8315" y="2535501"/>
            <a:ext cx="9835485" cy="3362330"/>
          </a:xfrm>
        </p:spPr>
        <p:txBody>
          <a:bodyPr numCol="2" anchor="ctr">
            <a:normAutofit fontScale="92500" lnSpcReduction="10000"/>
          </a:bodyPr>
          <a:lstStyle/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Title 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>
                <a:latin typeface="Proxima Nova Rg" panose="02000506030000020004" pitchFamily="2" charset="0"/>
              </a:rPr>
              <a:t>Agenda</a:t>
            </a:r>
            <a:endParaRPr lang="en-US" sz="3000" dirty="0">
              <a:latin typeface="Proxima Nova Rg" panose="02000506030000020004" pitchFamily="2" charset="0"/>
            </a:endParaRP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Experimental Objective 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Introduction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Background Information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Materials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Procedure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Data/Observations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Results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Conclusion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Title </a:t>
            </a:r>
          </a:p>
          <a:p>
            <a:pPr algn="l"/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5F522D9-7A12-BA4A-9849-B4C75C6431E4}"/>
              </a:ext>
            </a:extLst>
          </p:cNvPr>
          <p:cNvSpPr/>
          <p:nvPr/>
        </p:nvSpPr>
        <p:spPr>
          <a:xfrm>
            <a:off x="1875131" y="1600431"/>
            <a:ext cx="84417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57068C"/>
                </a:solidFill>
                <a:latin typeface="Proxima Nova Rg" panose="02000506030000020004" pitchFamily="2" charset="0"/>
              </a:rPr>
              <a:t>Consistent format and order for all lab presentations:</a:t>
            </a:r>
          </a:p>
        </p:txBody>
      </p:sp>
      <p:sp>
        <p:nvSpPr>
          <p:cNvPr id="11" name="Explosion 1 10">
            <a:extLst>
              <a:ext uri="{FF2B5EF4-FFF2-40B4-BE49-F238E27FC236}">
                <a16:creationId xmlns:a16="http://schemas.microsoft.com/office/drawing/2014/main" id="{35EB8184-2856-9745-AFE0-A311F7B035CD}"/>
              </a:ext>
            </a:extLst>
          </p:cNvPr>
          <p:cNvSpPr/>
          <p:nvPr/>
        </p:nvSpPr>
        <p:spPr>
          <a:xfrm rot="20911413">
            <a:off x="8939321" y="3495749"/>
            <a:ext cx="3116186" cy="2521853"/>
          </a:xfrm>
          <a:prstGeom prst="irregularSeal1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57068C"/>
                </a:solidFill>
                <a:latin typeface="Proxima Nova Rg" panose="02000506030000020004" pitchFamily="2" charset="0"/>
              </a:rPr>
              <a:t>ALWAYS use this order!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38740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2776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TITLE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915616"/>
            <a:ext cx="633271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Lab number and title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Course number and section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Date of experiment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Date of presentation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Team members’ names 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Alphabetical by last name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Repeat title slide at end of presentation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9C2634-17EE-A14A-A2D6-95395A393010}"/>
              </a:ext>
            </a:extLst>
          </p:cNvPr>
          <p:cNvSpPr/>
          <p:nvPr/>
        </p:nvSpPr>
        <p:spPr>
          <a:xfrm>
            <a:off x="7432436" y="5378468"/>
            <a:ext cx="26534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2: Sample title slide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5E24EC-564F-3642-BA16-F6AB5A6B26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2013061"/>
            <a:ext cx="5521730" cy="3101371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439818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7998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OVERVIEW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09634" y="1855154"/>
            <a:ext cx="5744886" cy="3917892"/>
          </a:xfrm>
        </p:spPr>
        <p:txBody>
          <a:bodyPr anchor="ctr"/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“Overview”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need to read slide aloud during presentation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Same agenda slide/order for all presentations!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BFA0B2-6F89-354D-BC42-BAD4604F35D5}"/>
              </a:ext>
            </a:extLst>
          </p:cNvPr>
          <p:cNvSpPr/>
          <p:nvPr/>
        </p:nvSpPr>
        <p:spPr>
          <a:xfrm>
            <a:off x="1572303" y="5487366"/>
            <a:ext cx="3202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3:  Overview slide sample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14" y="1855154"/>
            <a:ext cx="5744886" cy="359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29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2509" y="647998"/>
            <a:ext cx="11476802" cy="965147"/>
          </a:xfrm>
        </p:spPr>
        <p:txBody>
          <a:bodyPr>
            <a:noAutofit/>
          </a:bodyPr>
          <a:lstStyle/>
          <a:p>
            <a:r>
              <a:rPr lang="en-US" sz="5000" dirty="0">
                <a:latin typeface="Gotham Medium" pitchFamily="50" charset="0"/>
              </a:rPr>
              <a:t>EXPERIMENTAL OBJECTIVE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5082" y="1778380"/>
            <a:ext cx="574488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“Experimental Objective”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Scientific principles/objectives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learning objectives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Specify if experiment is a competition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6787882" y="5563548"/>
            <a:ext cx="3972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4:  Experimental objective sample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7D987E-A0EA-FB43-AECF-8A619934E2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425" y="1942049"/>
            <a:ext cx="5744886" cy="35905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323679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7998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INTRODUCTION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22339" y="2249768"/>
            <a:ext cx="584926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“Introduction”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Relevance &amp; real-life   applications of topics in lab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Importance of topics in engineering</a:t>
            </a:r>
          </a:p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1771695" y="5656306"/>
            <a:ext cx="29380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5: Introduction sample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417C5D6-916B-874E-8581-E4C402189F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83" y="1929504"/>
            <a:ext cx="5849266" cy="36557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4914785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631</Words>
  <Application>Microsoft Macintosh PowerPoint</Application>
  <PresentationFormat>Widescreen</PresentationFormat>
  <Paragraphs>163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Gotham Medium</vt:lpstr>
      <vt:lpstr>Proxima Nova Lt</vt:lpstr>
      <vt:lpstr>Proxima Nova Rg</vt:lpstr>
      <vt:lpstr>Proxima Nova Semibold</vt:lpstr>
      <vt:lpstr>Office Theme</vt:lpstr>
      <vt:lpstr>HOW TO GIVE A RECITATION PRESENTATION</vt:lpstr>
      <vt:lpstr>AGENDA</vt:lpstr>
      <vt:lpstr>LAB PRESENTATION OVERVIEW</vt:lpstr>
      <vt:lpstr>LAB PRESENTATION OVERVIEW</vt:lpstr>
      <vt:lpstr>PRESENTATION FORMAT</vt:lpstr>
      <vt:lpstr>TITLE SLIDE</vt:lpstr>
      <vt:lpstr>OVERVIEW SLIDE</vt:lpstr>
      <vt:lpstr>EXPERIMENTAL OBJECTIVE SLIDE</vt:lpstr>
      <vt:lpstr>INTRODUCTION SLIDE</vt:lpstr>
      <vt:lpstr>BACKGROUND INFORMATION SLIDES</vt:lpstr>
      <vt:lpstr>MATERIALS SLIDE</vt:lpstr>
      <vt:lpstr>PROCEDURE SLIDES</vt:lpstr>
      <vt:lpstr>DATA/OBSERVATIONS SLIDES</vt:lpstr>
      <vt:lpstr>RESULTS SLIDE</vt:lpstr>
      <vt:lpstr>CONCLUSION SLIDE</vt:lpstr>
      <vt:lpstr>VISUAL DELIVERY</vt:lpstr>
      <vt:lpstr>VISUAL DELIVERY</vt:lpstr>
      <vt:lpstr>PHYSICAL DELIVERY</vt:lpstr>
      <vt:lpstr>CLASSROOM PREPARATION</vt:lpstr>
      <vt:lpstr>QUESTIONS?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GIVE A RECITATION PRESENTATION</dc:title>
  <dc:creator>Diya Mulay</dc:creator>
  <cp:lastModifiedBy>Hannah Becker</cp:lastModifiedBy>
  <cp:revision>9</cp:revision>
  <dcterms:created xsi:type="dcterms:W3CDTF">2020-08-26T08:47:05Z</dcterms:created>
  <dcterms:modified xsi:type="dcterms:W3CDTF">2022-09-06T16:51:28Z</dcterms:modified>
</cp:coreProperties>
</file>