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7" r:id="rId6"/>
    <p:sldId id="271" r:id="rId7"/>
    <p:sldId id="285" r:id="rId8"/>
    <p:sldId id="270" r:id="rId9"/>
    <p:sldId id="284" r:id="rId10"/>
    <p:sldId id="286" r:id="rId11"/>
    <p:sldId id="288" r:id="rId12"/>
    <p:sldId id="287" r:id="rId13"/>
    <p:sldId id="289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4030000020004" pitchFamily="50" charset="0"/>
      <p:regular r:id="rId22"/>
      <p: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EGED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EGED III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5F789D-E947-45FE-9B78-D03942A50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025991"/>
              </p:ext>
            </p:extLst>
          </p:nvPr>
        </p:nvGraphicFramePr>
        <p:xfrm>
          <a:off x="168313" y="195597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Retention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5CFE4-B468-48BE-8724-6289EBBF91F4}"/>
              </a:ext>
            </a:extLst>
          </p:cNvPr>
          <p:cNvSpPr/>
          <p:nvPr/>
        </p:nvSpPr>
        <p:spPr>
          <a:xfrm>
            <a:off x="346635" y="5210171"/>
            <a:ext cx="1154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Proxima Nova Lt" panose="02000506030000020004" pitchFamily="50" charset="0"/>
              </a:rPr>
              <a:t>One bonus lab report will be offered 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Can add up to 4.25 points on top of your course grade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DA2555-031A-4D3E-9793-3AA248DD6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541558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096000" y="1847961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78855-AB8E-4DC8-8666-2B445D16B890}"/>
              </a:ext>
            </a:extLst>
          </p:cNvPr>
          <p:cNvSpPr/>
          <p:nvPr/>
        </p:nvSpPr>
        <p:spPr>
          <a:xfrm>
            <a:off x="2411506" y="5364250"/>
            <a:ext cx="73689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rgbClr val="70AD47"/>
                </a:solidFill>
                <a:latin typeface="Proxima Nova Lt" panose="02000506030000020004" pitchFamily="50" charset="0"/>
              </a:rPr>
              <a:t>NYU Classes: newclasses.nyu.edu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F1FB85-159D-4037-87A5-AD2377A3A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3496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work must be submitted electronically through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All assignments </a:t>
            </a:r>
            <a:r>
              <a:rPr lang="en-US" dirty="0">
                <a:latin typeface="Proxima Nova Rg" panose="02000506030000020004" pitchFamily="2" charset="0"/>
              </a:rPr>
              <a:t>are due at 11:59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 will not be negotiated if there is no electronic submission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E4B714D5-EBFA-405E-B42B-BB6F3B1B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8978" y="3263793"/>
            <a:ext cx="2392621" cy="239262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D3C5D6A2-C1AD-49A6-B835-63669E4FF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0832" y="2284527"/>
            <a:ext cx="1907331" cy="190733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BAA33-2FAD-4BE4-9860-5742017FC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student manual for information (manual.eg.poly.edu)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EG1003 website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 for last minute cancellations and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Stay connected with teammates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Express questions and concerns to your Professor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Ask questions!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69F268-4778-4D43-B983-C4CEE623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6D5A65-C0E3-4616-A1AA-F1A7F3588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796988"/>
            <a:ext cx="0" cy="23009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817FA9A-1384-43C8-B09E-251698C5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41" y="1659594"/>
            <a:ext cx="3528332" cy="3528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20A37-6C2C-4F53-9B84-FDEFCA8FAD10}"/>
              </a:ext>
            </a:extLst>
          </p:cNvPr>
          <p:cNvSpPr/>
          <p:nvPr/>
        </p:nvSpPr>
        <p:spPr>
          <a:xfrm>
            <a:off x="6096000" y="51879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Engineer courtesy of UC Riverside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365173-84D7-42B6-B535-3D68E7886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teach you about what engineers 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Office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LEGO EV3 Mindstorms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B49F8-2854-4648-9F52-CCD381EAE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66" y="2366729"/>
            <a:ext cx="2961820" cy="112909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BBF13-1A43-4C00-BB8A-7C7958E30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97" y="3869048"/>
            <a:ext cx="4649159" cy="152989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F2C20B-496C-421C-AA12-6E0397052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redit card">
            <a:extLst>
              <a:ext uri="{FF2B5EF4-FFF2-40B4-BE49-F238E27FC236}">
                <a16:creationId xmlns:a16="http://schemas.microsoft.com/office/drawing/2014/main" id="{6C7CAD94-9447-4FD5-9CE6-343754E7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29" y="2469075"/>
            <a:ext cx="1984248" cy="19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Graphic 17" descr="Test tubes">
            <a:extLst>
              <a:ext uri="{FF2B5EF4-FFF2-40B4-BE49-F238E27FC236}">
                <a16:creationId xmlns:a16="http://schemas.microsoft.com/office/drawing/2014/main" id="{54303A56-7A5A-4BAE-BE18-F99E0EC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2273" y="2467386"/>
            <a:ext cx="1987626" cy="1987626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51438FFF-5170-4418-B106-E2FE557F9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2304" y="2333637"/>
            <a:ext cx="2255125" cy="2255125"/>
          </a:xfrm>
          <a:prstGeom prst="rect">
            <a:avLst/>
          </a:prstGeom>
        </p:spPr>
      </p:pic>
      <p:pic>
        <p:nvPicPr>
          <p:cNvPr id="20" name="Graphic 19" descr="Robot">
            <a:extLst>
              <a:ext uri="{FF2B5EF4-FFF2-40B4-BE49-F238E27FC236}">
                <a16:creationId xmlns:a16="http://schemas.microsoft.com/office/drawing/2014/main" id="{58291095-CA5E-4EC3-B1C3-BBD8F9993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5250" y="2333637"/>
            <a:ext cx="2024715" cy="20247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DC067C-53A4-4EF7-B6A6-8AD6F2DAD2CC}"/>
              </a:ext>
            </a:extLst>
          </p:cNvPr>
          <p:cNvSpPr txBox="1"/>
          <p:nvPr/>
        </p:nvSpPr>
        <p:spPr>
          <a:xfrm>
            <a:off x="2997696" y="4450861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Laboratory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6 total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ED878-5586-45E0-BED9-D609D503953A}"/>
              </a:ext>
            </a:extLst>
          </p:cNvPr>
          <p:cNvSpPr txBox="1"/>
          <p:nvPr/>
        </p:nvSpPr>
        <p:spPr>
          <a:xfrm>
            <a:off x="6267056" y="4455012"/>
            <a:ext cx="274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5348F-B375-490F-AC0D-FCA3A072CA10}"/>
              </a:ext>
            </a:extLst>
          </p:cNvPr>
          <p:cNvSpPr txBox="1"/>
          <p:nvPr/>
        </p:nvSpPr>
        <p:spPr>
          <a:xfrm>
            <a:off x="9097780" y="4446556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50EAD-9C22-4FFD-9643-12BBAEEE3DE0}"/>
              </a:ext>
            </a:extLst>
          </p:cNvPr>
          <p:cNvSpPr txBox="1"/>
          <p:nvPr/>
        </p:nvSpPr>
        <p:spPr>
          <a:xfrm>
            <a:off x="164374" y="44465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High school credit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No college credit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926E87-F4DB-4580-BA4D-D3FA7BE8BB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675" y="1923350"/>
            <a:ext cx="5591301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3 hours per week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groups of 2 – 3 students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Weekly quizzes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Based on lab material for that day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If missed, you will receive a zero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reports for each lab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Due dates for the lab reports will be specified by the Lab TAs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1C8F9A83-ADBB-46CA-8E26-03D4EAEF9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2297467"/>
            <a:ext cx="4581277" cy="3038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0F3FC1-9564-4A02-9345-FF27E11157DD}"/>
              </a:ext>
            </a:extLst>
          </p:cNvPr>
          <p:cNvSpPr/>
          <p:nvPr/>
        </p:nvSpPr>
        <p:spPr>
          <a:xfrm>
            <a:off x="504601" y="53356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lab courtesy of Just Learning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388F85-2136-447C-8A23-D08F2D0C7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845" y="1923350"/>
            <a:ext cx="559130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1.5 hours per week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groups of 2 – 3 students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Student presentations on labs &amp; projects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Feedback will be provided by the Recitation TA, Professor, and Writing Consultant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96B5CA-128D-4AEE-B553-B1ED69449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4" y="2374177"/>
            <a:ext cx="4384458" cy="292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EE5F6A-8B80-4BD1-BE42-721F815C8E25}"/>
              </a:ext>
            </a:extLst>
          </p:cNvPr>
          <p:cNvSpPr/>
          <p:nvPr/>
        </p:nvSpPr>
        <p:spPr>
          <a:xfrm>
            <a:off x="430096" y="529916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Recitation courtesy of Varsity Tutors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5DFE62-0EAF-4E23-ACF1-0C2564AFF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29" y="809107"/>
            <a:ext cx="11749742" cy="965147"/>
          </a:xfrm>
        </p:spPr>
        <p:txBody>
          <a:bodyPr anchor="b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SEMESTER-LONG DESIGN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506" y="1923350"/>
            <a:ext cx="5107199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Also known as SLDP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9-week project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Groups of 2 – 3 students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4 projects to choose from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Shape 918">
            <a:extLst>
              <a:ext uri="{FF2B5EF4-FFF2-40B4-BE49-F238E27FC236}">
                <a16:creationId xmlns:a16="http://schemas.microsoft.com/office/drawing/2014/main" id="{2278E1DA-B2C2-44C7-A541-79DECB2EB7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50"/>
          <a:stretch/>
        </p:blipFill>
        <p:spPr>
          <a:xfrm>
            <a:off x="868500" y="2372659"/>
            <a:ext cx="5227500" cy="2963984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A934AA-6DFC-41C4-B775-FB45D0036027}"/>
              </a:ext>
            </a:extLst>
          </p:cNvPr>
          <p:cNvSpPr/>
          <p:nvPr/>
        </p:nvSpPr>
        <p:spPr>
          <a:xfrm>
            <a:off x="904643" y="536019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EG1003 Modelshop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87DD4-BFEC-48E3-B9C8-D96220701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345" y="1576686"/>
            <a:ext cx="11172608" cy="4521188"/>
          </a:xfrm>
        </p:spPr>
        <p:txBody>
          <a:bodyPr anchor="ctr"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AD47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Doors close after 15 minutes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If absent, submit a makeup lab request on the EG1003 website (eg.poly.edu)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Makeup labs are held in the EG1003 Modelshop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AD47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Doors close after 10 minutes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You will be considered absent and receive a zero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Your group will present without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AD0218-8680-4E9A-9F61-2CCE43C1CFF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A1758E-F514-45AE-AE0F-48D9CB43F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035042"/>
            <a:ext cx="7731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is required for all labs and recitations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 will result in zero for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 tardiness/absences will result in course 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are processed through Student Affairs, who may provide accommodation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possible, notify teammates, Professor,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Recitation TA in advance of absence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2747" y="2070175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499E0F-78A5-441E-B8D6-4C2A891DB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504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INTRODUCTION TO EGED III</vt:lpstr>
      <vt:lpstr>AGENDA</vt:lpstr>
      <vt:lpstr>COURSE OBJECTIVES</vt:lpstr>
      <vt:lpstr>COURSE FORMAT</vt:lpstr>
      <vt:lpstr>LABORATORY</vt:lpstr>
      <vt:lpstr>RECITATION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ASSIGNMENT SUBMISSION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38</cp:revision>
  <dcterms:created xsi:type="dcterms:W3CDTF">2019-06-25T23:10:16Z</dcterms:created>
  <dcterms:modified xsi:type="dcterms:W3CDTF">2020-08-01T23:52:17Z</dcterms:modified>
</cp:coreProperties>
</file>