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Proxima Nova Lt" panose="02000506030000020004" pitchFamily="50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Proxima Nova Rg" panose="02000506030000020004" charset="0"/>
      <p:regular r:id="rId29"/>
      <p:bold r:id="rId30"/>
      <p:italic r:id="rId31"/>
      <p:boldItalic r:id="rId32"/>
    </p:embeddedFont>
    <p:embeddedFont>
      <p:font typeface="Gotham Medium" panose="02000604030000020004" pitchFamily="50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S PGothic" panose="020B0600070205080204" pitchFamily="34" charset="-12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xmlns="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45DE8B-D1B5-4B76-BD74-C5E18E8F7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xmlns="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B1DF50-82FB-473F-A433-9B85D0FDD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The team with the best design for the sustainable energy vehicle will win the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D11F26-97B1-49B1-8660-4C5A01EEA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Rg" panose="02000506030000020004" pitchFamily="2" charset="0"/>
                  </a:rPr>
                  <a:t>Competition is judged by the competition ratio (CR):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FF5C5B-6B75-4923-9FA8-20012F780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xmlns="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58951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xmlns="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xmlns="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xmlns="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Wires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$0.50</a:t>
                      </a:r>
                      <a:endParaRPr lang="en-US" sz="2000" dirty="0"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1BE959-2394-45C5-8E82-40822113FB78}"/>
              </a:ext>
            </a:extLst>
          </p:cNvPr>
          <p:cNvSpPr/>
          <p:nvPr/>
        </p:nvSpPr>
        <p:spPr>
          <a:xfrm>
            <a:off x="2151017" y="2427688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B63393-AE07-47EC-A987-68A9BD06C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</a:t>
            </a:r>
            <a:r>
              <a:rPr lang="en-US" sz="2400" dirty="0" smtClean="0">
                <a:latin typeface="Proxima Nova Rg" panose="02000506030000020004" pitchFamily="2" charset="0"/>
              </a:rPr>
              <a:t>screenshots</a:t>
            </a:r>
            <a:r>
              <a:rPr lang="en-US" sz="2400" dirty="0" smtClean="0">
                <a:latin typeface="Proxima Nova Rg" panose="02000506030000020004" pitchFamily="2" charset="0"/>
              </a:rPr>
              <a:t> </a:t>
            </a:r>
            <a:r>
              <a:rPr lang="en-US" sz="2400" dirty="0">
                <a:latin typeface="Proxima Nova Rg" panose="02000506030000020004" pitchFamily="2" charset="0"/>
              </a:rPr>
              <a:t>and explanation of vehicle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FFC6CA5-BB36-4592-984D-83C8E5602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</a:t>
            </a:r>
            <a:r>
              <a:rPr lang="en-US" altLang="en-US" dirty="0" smtClean="0">
                <a:latin typeface="Proxima Nova Rg" panose="02000506030000020004" pitchFamily="2" charset="0"/>
              </a:rPr>
              <a:t>screenshots</a:t>
            </a:r>
            <a:r>
              <a:rPr lang="en-US" altLang="en-US" dirty="0" smtClean="0">
                <a:latin typeface="Proxima Nova Rg" panose="02000506030000020004" pitchFamily="2" charset="0"/>
              </a:rPr>
              <a:t>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1A3FB0-30AB-42EE-922E-D790D6510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xmlns="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661B06-AAB8-4841-AF8E-5C4DAD7E8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83BCD8-F608-4240-9728-9A5530499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180A7E-860C-4219-8EA1-182F28917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potato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D9F93D-7649-4A88-B748-CB7840517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lemon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C92DA1-3C7B-404E-A563-72700C55F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xmlns="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xmlns="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xmlns="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xmlns="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xmlns="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BB1B0F-524D-4A38-B88F-0C19D942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BFFCEF-1A0E-4205-BD9E-9006AAA4B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="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4DE335A-3C92-4A93-9473-7059018386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634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Proxima Nova Lt</vt:lpstr>
      <vt:lpstr>Tahoma</vt:lpstr>
      <vt:lpstr>Calibri</vt:lpstr>
      <vt:lpstr>Cambria Math</vt:lpstr>
      <vt:lpstr>Proxima Nova Rg</vt:lpstr>
      <vt:lpstr>Gotham Medium</vt:lpstr>
      <vt:lpstr>Calibri Light</vt:lpstr>
      <vt:lpstr>MS PGothic</vt:lpstr>
      <vt:lpstr>Arial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78</cp:revision>
  <dcterms:created xsi:type="dcterms:W3CDTF">2019-06-25T23:10:16Z</dcterms:created>
  <dcterms:modified xsi:type="dcterms:W3CDTF">2020-09-24T17:45:35Z</dcterms:modified>
</cp:coreProperties>
</file>