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</p:sldMasterIdLst>
  <p:notesMasterIdLst>
    <p:notesMasterId r:id="rId14"/>
  </p:notesMasterIdLst>
  <p:sldIdLst>
    <p:sldId id="258" r:id="rId3"/>
    <p:sldId id="275" r:id="rId4"/>
    <p:sldId id="259" r:id="rId5"/>
    <p:sldId id="260" r:id="rId6"/>
    <p:sldId id="261" r:id="rId7"/>
    <p:sldId id="262" r:id="rId8"/>
    <p:sldId id="268" r:id="rId9"/>
    <p:sldId id="273" r:id="rId10"/>
    <p:sldId id="274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>
        <p:scale>
          <a:sx n="67" d="100"/>
          <a:sy n="67" d="100"/>
        </p:scale>
        <p:origin x="-712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BA9ECF-4B14-4F08-B7AD-B6053288C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8BC45-15C8-4F0C-8B23-D55367A009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31A6A-119D-4DAF-B6D0-C05004751C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346E1-D623-43B2-8360-D507D6FA6EA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8832A-5CCB-4C16-9BB9-81D254B2D8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FEE9A-8709-497E-B946-8D4522DC6E6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9537D-3D45-4CEF-9AD8-06233F3113B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0E11-D849-4A8D-8510-2FF6D1423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83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33CA-F7F3-4E2C-B85E-BF3B10C8F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59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8A18-ED74-42FF-9E58-11DA52547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97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/>
              <a:pPr/>
              <a:t>2/24/2014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24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793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91627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 smtClean="0"/>
              <a:pPr/>
              <a:t>2/24/2014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7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EBF3A3C-C1A8-4FAF-B01A-8A75CF43F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85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129-CF80-4C0F-8564-59648B13DA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933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CED5-E6E9-4A40-87E3-06B3CBB313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61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8129-CF80-4C0F-8564-59648B13D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646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669A-F205-482A-9396-92FFE1B1A4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206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/>
              <a:pPr/>
              <a:t>2/24/2014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2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21900-02FF-4627-BE8B-B9917769C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4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6CED5-E6E9-4A40-87E3-06B3CBB31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5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A3BC4-A70B-4DF2-B371-D27AD77C3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2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C669A-F205-482A-9396-92FFE1B1A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68CD-816B-424A-857E-90E67EEF2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BEA9-BDF4-4A05-8E75-14F4A7018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9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8874-243A-4ACF-94C9-225F056C3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F3A3C-C1A8-4FAF-B01A-8A75CF43F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7EBF3A3C-C1A8-4FAF-B01A-8A75CF43F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0" r:id="rId5"/>
    <p:sldLayoutId id="2147483711" r:id="rId6"/>
    <p:sldLayoutId id="2147483712" r:id="rId7"/>
    <p:sldLayoutId id="2147483713" r:id="rId8"/>
    <p:sldLayoutId id="2147483702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3048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ctr"/>
            <a:r>
              <a:rPr lang="en-US" altLang="en-US" sz="4400" dirty="0" smtClean="0">
                <a:solidFill>
                  <a:srgbClr val="000066"/>
                </a:solidFill>
              </a:rPr>
              <a:t>Laboratory 4: Sensors</a:t>
            </a:r>
            <a:r>
              <a:rPr lang="en-US" altLang="en-US" sz="4400" dirty="0" smtClean="0">
                <a:solidFill>
                  <a:schemeClr val="bg1"/>
                </a:solidFill>
              </a:rPr>
              <a:t> </a:t>
            </a:r>
            <a:endParaRPr lang="en-US" altLang="en-US" sz="4400" dirty="0">
              <a:solidFill>
                <a:srgbClr val="000066"/>
              </a:solidFill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:Lab_sensors_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2971800"/>
            <a:ext cx="41433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Assignment: Report/Presentation</a:t>
            </a:r>
            <a:endParaRPr lang="en-US" altLang="en-US" sz="3200" b="0" dirty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No report for this 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No Presentation for this 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Milestone 2 due next recitation</a:t>
            </a:r>
          </a:p>
          <a:p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Closing</a:t>
            </a:r>
            <a:endParaRPr lang="en-US" altLang="en-US" b="0" dirty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Have all lab notes signed by 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Each team member should have turn using software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1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Design two sensor programs</a:t>
            </a:r>
          </a:p>
          <a:p>
            <a:pPr lvl="1"/>
            <a:r>
              <a:rPr lang="en-US" altLang="en-US" sz="2400" dirty="0" err="1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Mindstorms</a:t>
            </a:r>
            <a:r>
              <a:rPr lang="en-US" altLang="en-US" sz="24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: use sensors to stop a motor when a red ball is detected</a:t>
            </a:r>
          </a:p>
          <a:p>
            <a:pPr lvl="1"/>
            <a:r>
              <a:rPr lang="en-US" altLang="en-US" sz="2400" dirty="0" err="1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LabVIEW</a:t>
            </a:r>
            <a:r>
              <a:rPr lang="en-US" altLang="en-US" sz="24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: use a thermocouple to measure temperature in a heating and cooling program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rgbClr val="000066"/>
              </a:solidFill>
              <a:latin typeface="Arial Unicode MS" pitchFamily="34" charset="-128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Apply sensors to Semester-Long</a:t>
            </a:r>
            <a:r>
              <a:rPr lang="en-US" altLang="en-US" dirty="0">
                <a:solidFill>
                  <a:srgbClr val="000066"/>
                </a:solidFill>
                <a:cs typeface="Times New Roman" pitchFamily="18" charset="0"/>
              </a:rPr>
              <a:t> Design Projects 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Concept : Control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66"/>
                </a:solidFill>
              </a:rPr>
              <a:t>Control system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System created to read and analyze data 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Use analyzed data for appropriate action  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Examples: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Thermal controls 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Lighting systems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Alarm systems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Motion sensors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Concept: Sensors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1143000"/>
            <a:ext cx="8610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Sensors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Read data from test environment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Data converted to digital format for computer</a:t>
            </a:r>
          </a:p>
          <a:p>
            <a:pPr>
              <a:buFontTx/>
              <a:buChar char="•"/>
            </a:pP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Some sensor types: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Light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Temperature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Ultrasonic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Touch</a:t>
            </a:r>
          </a:p>
          <a:p>
            <a:pPr>
              <a:buFontTx/>
              <a:buChar char="•"/>
            </a:pP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Sensors connect to different control devices: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Lego sensors -&gt; NXT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Thermocouple -&gt; DAC -&gt; PC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638800" cy="5029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000066"/>
                </a:solidFill>
              </a:rPr>
              <a:t>Mindstorms</a:t>
            </a:r>
            <a:r>
              <a:rPr lang="en-US" altLang="en-US" dirty="0">
                <a:solidFill>
                  <a:srgbClr val="000066"/>
                </a:solidFill>
              </a:rPr>
              <a:t> sensor program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NXT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Test assembly 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Computer with </a:t>
            </a:r>
            <a:r>
              <a:rPr lang="en-US" altLang="en-US" sz="2400" dirty="0" err="1">
                <a:solidFill>
                  <a:srgbClr val="000066"/>
                </a:solidFill>
              </a:rPr>
              <a:t>Mindstorms</a:t>
            </a:r>
            <a:endParaRPr lang="en-US" altLang="en-US" sz="2400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000066"/>
                </a:solidFill>
              </a:rPr>
              <a:t>LabVIEW</a:t>
            </a:r>
            <a:r>
              <a:rPr lang="en-US" altLang="en-US" dirty="0">
                <a:solidFill>
                  <a:srgbClr val="000066"/>
                </a:solidFill>
              </a:rPr>
              <a:t> sensor program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Computer with </a:t>
            </a:r>
            <a:r>
              <a:rPr lang="en-US" altLang="en-US" sz="2400" dirty="0" err="1">
                <a:solidFill>
                  <a:srgbClr val="000066"/>
                </a:solidFill>
              </a:rPr>
              <a:t>LabVIEW</a:t>
            </a:r>
            <a:r>
              <a:rPr lang="en-US" altLang="en-US" sz="2400" dirty="0">
                <a:solidFill>
                  <a:srgbClr val="000066"/>
                </a:solidFill>
              </a:rPr>
              <a:t> + DAC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Thermocouple</a:t>
            </a:r>
          </a:p>
        </p:txBody>
      </p:sp>
      <p:pic>
        <p:nvPicPr>
          <p:cNvPr id="13321" name="Picture 9" descr="Lab 7 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066800"/>
            <a:ext cx="3886200" cy="291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err="1">
                <a:solidFill>
                  <a:schemeClr val="bg1"/>
                </a:solidFill>
              </a:rPr>
              <a:t>Mindstorms</a:t>
            </a:r>
            <a:r>
              <a:rPr lang="en-US" altLang="en-US" sz="2800" dirty="0">
                <a:solidFill>
                  <a:schemeClr val="bg1"/>
                </a:solidFill>
              </a:rPr>
              <a:t> Sensor Program Part 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Port 1 touch sensor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66"/>
                </a:solidFill>
              </a:rPr>
              <a:t>Starts program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66"/>
                </a:solidFill>
              </a:rPr>
              <a:t>Starts motor on Port 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66"/>
                </a:solidFill>
              </a:rPr>
              <a:t>Reverses direction of </a:t>
            </a:r>
            <a:r>
              <a:rPr lang="en-US" altLang="en-US" sz="2400" dirty="0" smtClean="0">
                <a:solidFill>
                  <a:srgbClr val="000066"/>
                </a:solidFill>
              </a:rPr>
              <a:t>motor</a:t>
            </a:r>
          </a:p>
          <a:p>
            <a:pPr lvl="1">
              <a:lnSpc>
                <a:spcPct val="90000"/>
              </a:lnSpc>
            </a:pPr>
            <a:endParaRPr lang="en-US" altLang="en-US" sz="2400" dirty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Port 2 touch sensor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66"/>
                </a:solidFill>
              </a:rPr>
              <a:t>Stops motor on Port 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66"/>
                </a:solidFill>
              </a:rPr>
              <a:t>Ends </a:t>
            </a:r>
            <a:r>
              <a:rPr lang="en-US" altLang="en-US" sz="2400" dirty="0" smtClean="0">
                <a:solidFill>
                  <a:srgbClr val="000066"/>
                </a:solidFill>
              </a:rPr>
              <a:t>program</a:t>
            </a:r>
          </a:p>
          <a:p>
            <a:pPr lvl="1">
              <a:lnSpc>
                <a:spcPct val="90000"/>
              </a:lnSpc>
            </a:pPr>
            <a:endParaRPr lang="en-US" altLang="en-US" sz="2400" dirty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Port B motor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66"/>
                </a:solidFill>
              </a:rPr>
              <a:t>Varies speed of Port A motor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err="1">
                <a:solidFill>
                  <a:schemeClr val="bg1"/>
                </a:solidFill>
              </a:rPr>
              <a:t>Mindstorms</a:t>
            </a:r>
            <a:r>
              <a:rPr lang="en-US" altLang="en-US" sz="2800" dirty="0">
                <a:solidFill>
                  <a:schemeClr val="bg1"/>
                </a:solidFill>
              </a:rPr>
              <a:t> Sensor Program Part B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Port 3 ultrasonic sensor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Reverse direction of motor when greater than 20cm from wall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Reverse direction of motor when less than 8cm from wall</a:t>
            </a:r>
          </a:p>
          <a:p>
            <a:endParaRPr lang="en-US" alt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err="1">
                <a:solidFill>
                  <a:schemeClr val="bg1"/>
                </a:solidFill>
              </a:rPr>
              <a:t>Mindstorms</a:t>
            </a:r>
            <a:r>
              <a:rPr lang="en-US" altLang="en-US" sz="2800" dirty="0">
                <a:solidFill>
                  <a:schemeClr val="bg1"/>
                </a:solidFill>
              </a:rPr>
              <a:t> Sensor Program Part 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Port 4 light sensor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Stops motor when red ball </a:t>
            </a:r>
            <a:r>
              <a:rPr lang="en-US" altLang="en-US" sz="2400">
                <a:solidFill>
                  <a:srgbClr val="000066"/>
                </a:solidFill>
              </a:rPr>
              <a:t>is </a:t>
            </a:r>
            <a:r>
              <a:rPr lang="en-US" altLang="en-US" sz="2400" smtClean="0">
                <a:solidFill>
                  <a:srgbClr val="000066"/>
                </a:solidFill>
              </a:rPr>
              <a:t>detected (value </a:t>
            </a:r>
            <a:r>
              <a:rPr lang="en-US" altLang="en-US" sz="2400" dirty="0">
                <a:solidFill>
                  <a:srgbClr val="000066"/>
                </a:solidFill>
              </a:rPr>
              <a:t>greater than 45)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Ends program</a:t>
            </a:r>
          </a:p>
          <a:p>
            <a:endParaRPr lang="en-US" alt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279</Words>
  <Application>Microsoft Office PowerPoint</Application>
  <PresentationFormat>On-screen Show (4:3)</PresentationFormat>
  <Paragraphs>87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NYU Schools Master Template</vt:lpstr>
      <vt:lpstr>EG1003: Introduction to Engineering and Design</vt:lpstr>
      <vt:lpstr>Overview</vt:lpstr>
      <vt:lpstr>Objectives</vt:lpstr>
      <vt:lpstr>Concept : Control Systems</vt:lpstr>
      <vt:lpstr>Concept: Sensors</vt:lpstr>
      <vt:lpstr>Materials</vt:lpstr>
      <vt:lpstr>Procedure:  Mindstorms Sensor Program Part A</vt:lpstr>
      <vt:lpstr>Procedure:  Mindstorms Sensor Program Part B</vt:lpstr>
      <vt:lpstr>Procedure:  Mindstorms Sensor Program Part C</vt:lpstr>
      <vt:lpstr>Assignment: Report/Presentation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6:  Sensors / Component Testing</dc:title>
  <dc:creator>Michelle Tsang</dc:creator>
  <cp:lastModifiedBy>matthew</cp:lastModifiedBy>
  <cp:revision>76</cp:revision>
  <dcterms:created xsi:type="dcterms:W3CDTF">2003-09-13T19:17:31Z</dcterms:created>
  <dcterms:modified xsi:type="dcterms:W3CDTF">2014-02-25T00:59:51Z</dcterms:modified>
</cp:coreProperties>
</file>