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3" r:id="rId8"/>
    <p:sldId id="264" r:id="rId9"/>
  </p:sldIdLst>
  <p:sldSz cx="12192000" cy="6858000"/>
  <p:notesSz cx="6858000" cy="9144000"/>
  <p:embeddedFontLst>
    <p:embeddedFont>
      <p:font typeface="Proxima Nova Rg" panose="0200050603000002000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roxima Nova Lt" panose="02000506030000020004" pitchFamily="5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5EF5AC4-929F-4F32-B6B3-268E6CAB1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=""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2D1372-F80E-4341-8E75-7726AB03C7D6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3BD2B0-C2D4-48A8-ABA2-E02C79D9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C0FF9E4-1ED7-46B3-8D42-56AD70B89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3756206-4E5F-43B1-B286-92E436C8F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5" y="1923350"/>
            <a:ext cx="792103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Head TAs, </a:t>
            </a:r>
            <a:r>
              <a:rPr lang="en-US" sz="2400" dirty="0">
                <a:latin typeface="Proxima Nova Lt" panose="02000506030000020004" pitchFamily="50" charset="0"/>
              </a:rPr>
              <a:t>RH 303B, x3515</a:t>
            </a:r>
            <a:br>
              <a:rPr lang="en-US" sz="2400" dirty="0">
                <a:latin typeface="Proxima Nova Lt" panose="02000506030000020004" pitchFamily="50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Charles Martucci, </a:t>
            </a:r>
            <a:r>
              <a:rPr lang="en-US" sz="2400" dirty="0">
                <a:latin typeface="Proxima Nova Lt" panose="02000506030000020004" pitchFamily="50" charset="0"/>
              </a:rPr>
              <a:t>RH 701E, x3613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Nicole Romeo, </a:t>
            </a:r>
            <a:r>
              <a:rPr lang="en-US" sz="2400" dirty="0">
                <a:latin typeface="Proxima Nova Lt" panose="02000506030000020004" pitchFamily="50" charset="0"/>
              </a:rPr>
              <a:t>370 Jay St 2nd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=""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2097" y="2395496"/>
            <a:ext cx="2824503" cy="282450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E9907EE-60CD-4BEC-8437-6DC25F10B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=""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=""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=""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111916F-9753-4548-B05E-FFA16A5B5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8609613" cy="4256446"/>
          </a:xfrm>
        </p:spPr>
        <p:txBody>
          <a:bodyPr anchor="ctr"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otham Medium" panose="02000604030000020004" charset="0"/>
              </a:rPr>
              <a:t>Attending the lab virtually</a:t>
            </a:r>
            <a:endParaRPr lang="en-US" sz="2600" dirty="0" smtClean="0">
              <a:latin typeface="Gotham Medium" panose="02000604030000020004" charset="0"/>
            </a:endParaRP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Proxima Nova Rg" panose="02000506030000020004" pitchFamily="2" charset="0"/>
              </a:rPr>
              <a:t>Know </a:t>
            </a:r>
            <a:r>
              <a:rPr lang="en-US" sz="2600" dirty="0">
                <a:latin typeface="Proxima Nova Rg" panose="02000506030000020004" pitchFamily="2" charset="0"/>
              </a:rPr>
              <a:t>your peers and TAs, do </a:t>
            </a:r>
            <a:r>
              <a:rPr lang="en-US" sz="2600" dirty="0">
                <a:latin typeface="Proxima Nova Lt" panose="02000506030000020004" pitchFamily="50" charset="0"/>
              </a:rPr>
              <a:t>not</a:t>
            </a:r>
            <a:r>
              <a:rPr lang="en-US" sz="2600" dirty="0">
                <a:latin typeface="Proxima Nova Rg" panose="02000506030000020004" pitchFamily="2" charset="0"/>
              </a:rPr>
              <a:t> admit </a:t>
            </a:r>
            <a:br>
              <a:rPr lang="en-US" sz="2600" dirty="0">
                <a:latin typeface="Proxima Nova Rg" panose="02000506030000020004" pitchFamily="2" charset="0"/>
              </a:rPr>
            </a:br>
            <a:r>
              <a:rPr lang="en-US" sz="2600" dirty="0">
                <a:latin typeface="Proxima Nova Rg" panose="02000506030000020004" pitchFamily="2" charset="0"/>
              </a:rPr>
              <a:t>strangers into the Zoom </a:t>
            </a:r>
            <a:r>
              <a:rPr lang="en-US" sz="2600" dirty="0" smtClean="0">
                <a:latin typeface="Proxima Nova Rg" panose="02000506030000020004" pitchFamily="2" charset="0"/>
              </a:rPr>
              <a:t>call</a:t>
            </a:r>
          </a:p>
          <a:p>
            <a:pPr lvl="2" indent="-457200" algn="l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Mute your microphone if there is</a:t>
            </a:r>
            <a:br>
              <a:rPr lang="en-US" sz="2600" dirty="0">
                <a:latin typeface="Proxima Nova Rg" panose="02000506030000020004" pitchFamily="2" charset="0"/>
              </a:rPr>
            </a:br>
            <a:r>
              <a:rPr lang="en-US" sz="2600" dirty="0">
                <a:latin typeface="Proxima Nova Rg" panose="02000506030000020004" pitchFamily="2" charset="0"/>
              </a:rPr>
              <a:t>excessive background </a:t>
            </a:r>
            <a:r>
              <a:rPr lang="en-US" sz="2600" dirty="0" smtClean="0">
                <a:latin typeface="Proxima Nova Rg" panose="02000506030000020004" pitchFamily="2" charset="0"/>
              </a:rPr>
              <a:t>noise</a:t>
            </a:r>
            <a:endParaRPr lang="en-US" sz="2600" dirty="0">
              <a:latin typeface="Proxima Nova Rg" panose="02000506030000020004" pitchFamily="2" charset="0"/>
            </a:endParaRP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otham Medium" panose="02000604030000020004" charset="0"/>
              </a:rPr>
              <a:t>Attending the lab in person</a:t>
            </a:r>
            <a:endParaRPr lang="en-US" sz="2600" dirty="0">
              <a:latin typeface="Gotham Medium" panose="02000604030000020004" charset="0"/>
            </a:endParaRP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charset="0"/>
              </a:rPr>
              <a:t>Must wear extra personal protective equipment (PPE)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otham Medium" panose="02000604030000020004" charset="0"/>
              </a:rPr>
              <a:t>Be </a:t>
            </a:r>
            <a:r>
              <a:rPr lang="en-US" sz="2600" dirty="0">
                <a:latin typeface="Gotham Medium" panose="02000604030000020004" charset="0"/>
              </a:rPr>
              <a:t>courteous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Proxima Nova Rg" panose="02000506030000020004" pitchFamily="2" charset="0"/>
              </a:rPr>
              <a:t>Maintain </a:t>
            </a:r>
            <a:r>
              <a:rPr lang="en-US" sz="2600" dirty="0">
                <a:latin typeface="Proxima Nova Rg" panose="02000506030000020004" pitchFamily="2" charset="0"/>
              </a:rPr>
              <a:t>a </a:t>
            </a:r>
            <a:r>
              <a:rPr lang="en-US" sz="2600" dirty="0" smtClean="0">
                <a:latin typeface="Proxima Nova Rg" panose="02000506030000020004" pitchFamily="2" charset="0"/>
              </a:rPr>
              <a:t>professional </a:t>
            </a:r>
            <a:r>
              <a:rPr lang="en-US" sz="2600" dirty="0">
                <a:latin typeface="Proxima Nova Rg" panose="02000506030000020004" pitchFamily="2" charset="0"/>
              </a:rPr>
              <a:t>environment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Never work alone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Don’t talk over the TAs or other </a:t>
            </a:r>
            <a:br>
              <a:rPr lang="en-US" sz="2600" dirty="0">
                <a:latin typeface="Proxima Nova Rg" panose="02000506030000020004" pitchFamily="2" charset="0"/>
              </a:rPr>
            </a:br>
            <a:r>
              <a:rPr lang="en-US" sz="2600" dirty="0">
                <a:latin typeface="Proxima Nova Rg" panose="02000506030000020004" pitchFamily="2" charset="0"/>
              </a:rPr>
              <a:t>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E1FC132-F1C1-439B-8CF0-02EDD2E91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49" y="1148072"/>
            <a:ext cx="8216941" cy="50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</a:t>
            </a:r>
            <a:r>
              <a:rPr lang="en-US" dirty="0" smtClean="0">
                <a:latin typeface="Proxima Nova Rg" panose="02000506030000020004" pitchFamily="2" charset="0"/>
              </a:rPr>
              <a:t>a professional </a:t>
            </a:r>
            <a:r>
              <a:rPr lang="en-US" dirty="0">
                <a:latin typeface="Proxima Nova Rg" panose="02000506030000020004" pitchFamily="2" charset="0"/>
              </a:rPr>
              <a:t>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=""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E000714-06D6-4C71-AE42-BAA10EEB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9B5AC2E-9652-4B0C-903C-7A0D8704A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147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Proxima Nova Rg</vt:lpstr>
      <vt:lpstr>Calibri Light</vt:lpstr>
      <vt:lpstr>Arial</vt:lpstr>
      <vt:lpstr>Gotham Medium</vt:lpstr>
      <vt:lpstr>Calibri</vt:lpstr>
      <vt:lpstr>Proxima Nova Lt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RECAP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50</cp:revision>
  <dcterms:created xsi:type="dcterms:W3CDTF">2019-06-25T23:10:16Z</dcterms:created>
  <dcterms:modified xsi:type="dcterms:W3CDTF">2020-09-01T11:17:10Z</dcterms:modified>
</cp:coreProperties>
</file>