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323" r:id="rId12"/>
    <p:sldId id="324" r:id="rId13"/>
    <p:sldId id="321" r:id="rId14"/>
    <p:sldId id="322" r:id="rId15"/>
    <p:sldId id="268" r:id="rId16"/>
    <p:sldId id="26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tham Medium" pitchFamily="2" charset="0"/>
      <p:regular r:id="rId25"/>
      <p:italic r:id="rId26"/>
    </p:embeddedFont>
    <p:embeddedFont>
      <p:font typeface="Proxima Nova Lt" panose="02000506030000020004" pitchFamily="2" charset="0"/>
      <p:regular r:id="rId27"/>
      <p:bold r:id="rId28"/>
    </p:embeddedFont>
    <p:embeddedFont>
      <p:font typeface="Proxima Nova Rg" panose="02000506030000020004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56"/>
  </p:normalViewPr>
  <p:slideViewPr>
    <p:cSldViewPr snapToGrid="0">
      <p:cViewPr varScale="1">
        <p:scale>
          <a:sx n="47" d="100"/>
          <a:sy n="47" d="100"/>
        </p:scale>
        <p:origin x="224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tiff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tiff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5E25FEEF-A402-E242-B9A1-80351EBCE19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A496960D-B131-6341-901B-469DB5B851BE}" type="parTrans" cxnId="{01E3D2AD-F2B8-BB43-B0D9-9E57FEED5D64}">
      <dgm:prSet/>
      <dgm:spPr/>
      <dgm:t>
        <a:bodyPr/>
        <a:lstStyle/>
        <a:p>
          <a:endParaRPr lang="en-US"/>
        </a:p>
      </dgm:t>
    </dgm:pt>
    <dgm:pt modelId="{C2BE6D40-4B78-664A-B4F3-0022B8A91DFF}" type="sibTrans" cxnId="{01E3D2AD-F2B8-BB43-B0D9-9E57FEED5D64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D860640-FB69-6A4D-979C-A7D5D1691E2C}" type="presOf" srcId="{5E25FEEF-A402-E242-B9A1-80351EBCE194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01E3D2AD-F2B8-BB43-B0D9-9E57FEED5D64}" srcId="{AAAC6DBC-4801-9146-828E-827BB292A4E8}" destId="{5E25FEEF-A402-E242-B9A1-80351EBCE194}" srcOrd="1" destOrd="0" parTransId="{A496960D-B131-6341-901B-469DB5B851BE}" sibTransId="{C2BE6D40-4B78-664A-B4F3-0022B8A91DFF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63244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263244"/>
        <a:ext cx="5561034" cy="1252125"/>
      </dsp:txXfrm>
    </dsp:sp>
    <dsp:sp modelId="{96D449A5-8CF5-0D4C-9470-7C2F22AB24CE}">
      <dsp:nvSpPr>
        <dsp:cNvPr id="0" name=""/>
        <dsp:cNvSpPr/>
      </dsp:nvSpPr>
      <dsp:spPr>
        <a:xfrm>
          <a:off x="278051" y="41844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63460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817770"/>
          <a:ext cx="5561034" cy="968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sp:txBody>
      <dsp:txXfrm>
        <a:off x="0" y="1817770"/>
        <a:ext cx="5561034" cy="968625"/>
      </dsp:txXfrm>
    </dsp:sp>
    <dsp:sp modelId="{13086218-E288-3044-B21D-7C4BF082C728}">
      <dsp:nvSpPr>
        <dsp:cNvPr id="0" name=""/>
        <dsp:cNvSpPr/>
      </dsp:nvSpPr>
      <dsp:spPr>
        <a:xfrm>
          <a:off x="278051" y="1596370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617986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3088795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</dsp:txBody>
      <dsp:txXfrm>
        <a:off x="0" y="3088795"/>
        <a:ext cx="5561034" cy="992250"/>
      </dsp:txXfrm>
    </dsp:sp>
    <dsp:sp modelId="{8D4DE655-2605-8B4B-B4BD-0414015C16E0}">
      <dsp:nvSpPr>
        <dsp:cNvPr id="0" name=""/>
        <dsp:cNvSpPr/>
      </dsp:nvSpPr>
      <dsp:spPr>
        <a:xfrm>
          <a:off x="278051" y="2867395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889011"/>
        <a:ext cx="3849491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645"/>
          <a:ext cx="5467927" cy="148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9645"/>
        <a:ext cx="5467927" cy="1480500"/>
      </dsp:txXfrm>
    </dsp:sp>
    <dsp:sp modelId="{96D449A5-8CF5-0D4C-9470-7C2F22AB24CE}">
      <dsp:nvSpPr>
        <dsp:cNvPr id="0" name=""/>
        <dsp:cNvSpPr/>
      </dsp:nvSpPr>
      <dsp:spPr>
        <a:xfrm>
          <a:off x="273396" y="520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7806" y="66455"/>
        <a:ext cx="3798728" cy="266380"/>
      </dsp:txXfrm>
    </dsp:sp>
    <dsp:sp modelId="{5320A93E-E9A1-244D-A69C-7BEAD76D8D8B}">
      <dsp:nvSpPr>
        <dsp:cNvPr id="0" name=""/>
        <dsp:cNvSpPr/>
      </dsp:nvSpPr>
      <dsp:spPr>
        <a:xfrm>
          <a:off x="0" y="1881745"/>
          <a:ext cx="5467927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81745"/>
        <a:ext cx="5467927" cy="1197000"/>
      </dsp:txXfrm>
    </dsp:sp>
    <dsp:sp modelId="{13086218-E288-3044-B21D-7C4BF082C728}">
      <dsp:nvSpPr>
        <dsp:cNvPr id="0" name=""/>
        <dsp:cNvSpPr/>
      </dsp:nvSpPr>
      <dsp:spPr>
        <a:xfrm>
          <a:off x="273396" y="17341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7806" y="1748555"/>
        <a:ext cx="3798728" cy="266380"/>
      </dsp:txXfrm>
    </dsp:sp>
    <dsp:sp modelId="{2BC19969-2C76-8D45-A55D-078E3B83647D}">
      <dsp:nvSpPr>
        <dsp:cNvPr id="0" name=""/>
        <dsp:cNvSpPr/>
      </dsp:nvSpPr>
      <dsp:spPr>
        <a:xfrm>
          <a:off x="0" y="3280345"/>
          <a:ext cx="5467927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280345"/>
        <a:ext cx="5467927" cy="1449000"/>
      </dsp:txXfrm>
    </dsp:sp>
    <dsp:sp modelId="{8D4DE655-2605-8B4B-B4BD-0414015C16E0}">
      <dsp:nvSpPr>
        <dsp:cNvPr id="0" name=""/>
        <dsp:cNvSpPr/>
      </dsp:nvSpPr>
      <dsp:spPr>
        <a:xfrm>
          <a:off x="273396" y="31327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7806" y="3147155"/>
        <a:ext cx="3798728" cy="266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88184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188184"/>
        <a:ext cx="5561034" cy="1247400"/>
      </dsp:txXfrm>
    </dsp:sp>
    <dsp:sp modelId="{96D449A5-8CF5-0D4C-9470-7C2F22AB24CE}">
      <dsp:nvSpPr>
        <dsp:cNvPr id="0" name=""/>
        <dsp:cNvSpPr/>
      </dsp:nvSpPr>
      <dsp:spPr>
        <a:xfrm>
          <a:off x="278051" y="11064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344" y="28357"/>
        <a:ext cx="3858137" cy="319654"/>
      </dsp:txXfrm>
    </dsp:sp>
    <dsp:sp modelId="{5320A93E-E9A1-244D-A69C-7BEAD76D8D8B}">
      <dsp:nvSpPr>
        <dsp:cNvPr id="0" name=""/>
        <dsp:cNvSpPr/>
      </dsp:nvSpPr>
      <dsp:spPr>
        <a:xfrm>
          <a:off x="0" y="1677505"/>
          <a:ext cx="5561034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677505"/>
        <a:ext cx="5561034" cy="945000"/>
      </dsp:txXfrm>
    </dsp:sp>
    <dsp:sp modelId="{13086218-E288-3044-B21D-7C4BF082C728}">
      <dsp:nvSpPr>
        <dsp:cNvPr id="0" name=""/>
        <dsp:cNvSpPr/>
      </dsp:nvSpPr>
      <dsp:spPr>
        <a:xfrm>
          <a:off x="278051" y="150038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344" y="1517678"/>
        <a:ext cx="3858137" cy="319654"/>
      </dsp:txXfrm>
    </dsp:sp>
    <dsp:sp modelId="{2BC19969-2C76-8D45-A55D-078E3B83647D}">
      <dsp:nvSpPr>
        <dsp:cNvPr id="0" name=""/>
        <dsp:cNvSpPr/>
      </dsp:nvSpPr>
      <dsp:spPr>
        <a:xfrm>
          <a:off x="0" y="2864425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864425"/>
        <a:ext cx="5561034" cy="1247400"/>
      </dsp:txXfrm>
    </dsp:sp>
    <dsp:sp modelId="{8D4DE655-2605-8B4B-B4BD-0414015C16E0}">
      <dsp:nvSpPr>
        <dsp:cNvPr id="0" name=""/>
        <dsp:cNvSpPr/>
      </dsp:nvSpPr>
      <dsp:spPr>
        <a:xfrm>
          <a:off x="278051" y="268730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344" y="2704598"/>
        <a:ext cx="3858137" cy="319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5143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51432"/>
        <a:ext cx="5561034" cy="992250"/>
      </dsp:txXfrm>
    </dsp:sp>
    <dsp:sp modelId="{96D449A5-8CF5-0D4C-9470-7C2F22AB24CE}">
      <dsp:nvSpPr>
        <dsp:cNvPr id="0" name=""/>
        <dsp:cNvSpPr/>
      </dsp:nvSpPr>
      <dsp:spPr>
        <a:xfrm>
          <a:off x="278051" y="300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51648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54608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546082"/>
        <a:ext cx="5561034" cy="992250"/>
      </dsp:txXfrm>
    </dsp:sp>
    <dsp:sp modelId="{13086218-E288-3044-B21D-7C4BF082C728}">
      <dsp:nvSpPr>
        <dsp:cNvPr id="0" name=""/>
        <dsp:cNvSpPr/>
      </dsp:nvSpPr>
      <dsp:spPr>
        <a:xfrm>
          <a:off x="278051" y="132468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346298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2840732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840732"/>
        <a:ext cx="5561034" cy="1252125"/>
      </dsp:txXfrm>
    </dsp:sp>
    <dsp:sp modelId="{8D4DE655-2605-8B4B-B4BD-0414015C16E0}">
      <dsp:nvSpPr>
        <dsp:cNvPr id="0" name=""/>
        <dsp:cNvSpPr/>
      </dsp:nvSpPr>
      <dsp:spPr>
        <a:xfrm>
          <a:off x="278051" y="26193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640948"/>
        <a:ext cx="3849491" cy="3995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399454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Plant B or C and placing them on their respective drop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2084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651</Words>
  <Application>Microsoft Macintosh PowerPoint</Application>
  <PresentationFormat>Widescreen</PresentationFormat>
  <Paragraphs>166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Gotham Medium</vt:lpstr>
      <vt:lpstr>Proxima Nova Lt</vt:lpstr>
      <vt:lpstr>Proxima Nova Rg</vt:lpstr>
      <vt:lpstr>Calibri</vt:lpstr>
      <vt:lpstr>Arial</vt:lpstr>
      <vt:lpstr>Calibri Light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Hillary Abordo</cp:lastModifiedBy>
  <cp:revision>12</cp:revision>
  <dcterms:created xsi:type="dcterms:W3CDTF">2020-08-26T09:12:07Z</dcterms:created>
  <dcterms:modified xsi:type="dcterms:W3CDTF">2022-02-01T22:53:06Z</dcterms:modified>
</cp:coreProperties>
</file>