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6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Lab Safety Guidelines</a:t>
            </a: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82" y="2209800"/>
            <a:ext cx="4464050" cy="44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6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40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Mechanical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Wear proper accessories (goggles/work gloves) when working with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 tools should be used on a workbench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 near a window or well ventilated area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NOT use broken equipment</a:t>
            </a:r>
          </a:p>
          <a:p>
            <a:pPr lvl="1"/>
            <a:r>
              <a:rPr lang="en-US" sz="2400" dirty="0"/>
              <a:t>Notify a TA </a:t>
            </a:r>
            <a:r>
              <a:rPr lang="en-US" sz="2400" dirty="0" smtClean="0"/>
              <a:t>immediately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3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2438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Re-Cap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Know &amp; follow the safety rules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Report any problems to the safety representatives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Maintain a Business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7354888" y="5029201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  <p:sp>
        <p:nvSpPr>
          <p:cNvPr id="5" name="AutoShape 6"/>
          <p:cNvSpPr>
            <a:spLocks noChangeAspect="1" noChangeArrowheads="1"/>
          </p:cNvSpPr>
          <p:nvPr/>
        </p:nvSpPr>
        <p:spPr bwMode="auto">
          <a:xfrm>
            <a:off x="3200402" y="5464176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259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is Safety?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Need for Safety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Safety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Emergency numbers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Basic Safety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Electrical Safety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Mechanical Safety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Re-Cap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191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Safety?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</a:t>
            </a:r>
            <a:r>
              <a:rPr lang="en-US" b="1" i="1" dirty="0"/>
              <a:t>protect</a:t>
            </a:r>
            <a:r>
              <a:rPr lang="en-US" b="1" dirty="0"/>
              <a:t> </a:t>
            </a:r>
            <a:r>
              <a:rPr lang="en-US" b="1" u="sng" dirty="0"/>
              <a:t>life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u="sng" dirty="0"/>
              <a:t>property</a:t>
            </a:r>
            <a:r>
              <a:rPr lang="en-US" dirty="0"/>
              <a:t> from </a:t>
            </a:r>
            <a:r>
              <a:rPr lang="en-US" b="1" u="sng" dirty="0"/>
              <a:t>harm</a:t>
            </a:r>
            <a:r>
              <a:rPr lang="en-US" dirty="0"/>
              <a:t> or </a:t>
            </a:r>
            <a:r>
              <a:rPr lang="en-US" b="1" u="sng" dirty="0"/>
              <a:t>damage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Safety Protects:</a:t>
            </a:r>
          </a:p>
          <a:p>
            <a:pPr lvl="1"/>
            <a:r>
              <a:rPr lang="en-US" sz="2400" dirty="0"/>
              <a:t>Personal Well being</a:t>
            </a:r>
          </a:p>
          <a:p>
            <a:pPr lvl="1"/>
            <a:r>
              <a:rPr lang="en-US" sz="2400" dirty="0"/>
              <a:t>Public Well being</a:t>
            </a:r>
          </a:p>
          <a:p>
            <a:pPr lvl="1"/>
            <a:r>
              <a:rPr lang="en-US" sz="2400" dirty="0"/>
              <a:t>Proper business </a:t>
            </a:r>
            <a:r>
              <a:rPr lang="en-US" sz="2400" dirty="0" smtClean="0"/>
              <a:t>environment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94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267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Need for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Helps maintain a hazard-free work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Creates a comfortable work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Keeps order and </a:t>
            </a:r>
            <a:r>
              <a:rPr lang="en-US" dirty="0" smtClean="0"/>
              <a:t>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124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Safety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General Engineering</a:t>
            </a:r>
          </a:p>
          <a:p>
            <a:pPr lvl="1">
              <a:tabLst>
                <a:tab pos="7997825" algn="r"/>
              </a:tabLst>
            </a:pPr>
            <a:r>
              <a:rPr lang="en-US" sz="2400" dirty="0"/>
              <a:t>Head </a:t>
            </a:r>
            <a:r>
              <a:rPr lang="en-US" sz="2400" dirty="0" smtClean="0"/>
              <a:t>TAs	RH </a:t>
            </a:r>
            <a:r>
              <a:rPr lang="en-US" sz="2400" dirty="0"/>
              <a:t>515A2, x3515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Polytechnic Institute of NYU</a:t>
            </a:r>
          </a:p>
          <a:p>
            <a:pPr lvl="1">
              <a:tabLst>
                <a:tab pos="7997825" algn="r"/>
              </a:tabLst>
            </a:pPr>
            <a:r>
              <a:rPr lang="en-US" sz="2400" dirty="0"/>
              <a:t>Dr. Charles </a:t>
            </a:r>
            <a:r>
              <a:rPr lang="en-US" sz="2400" dirty="0" err="1" smtClean="0"/>
              <a:t>Martucci</a:t>
            </a:r>
            <a:r>
              <a:rPr lang="en-US" sz="2400" dirty="0" smtClean="0"/>
              <a:t>	RH </a:t>
            </a:r>
            <a:r>
              <a:rPr lang="en-US" sz="2400" dirty="0"/>
              <a:t>316G, </a:t>
            </a:r>
            <a:r>
              <a:rPr lang="en-US" sz="2400" dirty="0" smtClean="0"/>
              <a:t>x3613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9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715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Emergency Numbers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95773"/>
              </p:ext>
            </p:extLst>
          </p:nvPr>
        </p:nvGraphicFramePr>
        <p:xfrm>
          <a:off x="2781300" y="1600200"/>
          <a:ext cx="3581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1-800-POLY-FYI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718-260-3727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718-260-3020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876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 Alert</a:t>
            </a:r>
          </a:p>
          <a:p>
            <a:pPr lvl="1"/>
            <a:r>
              <a:rPr lang="en-US" sz="2400" dirty="0"/>
              <a:t>Note marked exits</a:t>
            </a:r>
          </a:p>
          <a:p>
            <a:pPr lvl="1"/>
            <a:r>
              <a:rPr lang="en-US" sz="2400" dirty="0"/>
              <a:t>Know where the fire extinguishers and first aid kits are located</a:t>
            </a:r>
          </a:p>
          <a:p>
            <a:pPr lvl="1"/>
            <a:r>
              <a:rPr lang="en-US" sz="2400" dirty="0"/>
              <a:t>Know your students/TAs, do NOT admit strangers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 </a:t>
            </a:r>
            <a:r>
              <a:rPr lang="en-US" dirty="0"/>
              <a:t>Tidy</a:t>
            </a:r>
          </a:p>
          <a:p>
            <a:pPr lvl="1"/>
            <a:r>
              <a:rPr lang="en-US" sz="2400" dirty="0"/>
              <a:t>Dispose of garbage properly, do NOT leave paper lying around</a:t>
            </a:r>
          </a:p>
          <a:p>
            <a:pPr lvl="1"/>
            <a:r>
              <a:rPr lang="en-US" sz="2400" dirty="0"/>
              <a:t>Store materials in </a:t>
            </a:r>
            <a:r>
              <a:rPr lang="en-US" sz="2400" dirty="0" smtClean="0"/>
              <a:t>cabinets</a:t>
            </a:r>
            <a:endParaRPr lang="en-US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15200" y="914401"/>
            <a:ext cx="1195388" cy="1460500"/>
            <a:chOff x="4815" y="1076"/>
            <a:chExt cx="753" cy="920"/>
          </a:xfrm>
        </p:grpSpPr>
        <p:pic>
          <p:nvPicPr>
            <p:cNvPr id="5" name="Picture 4" descr="Sentry5Extinguish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5" y="1076"/>
              <a:ext cx="43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xlsedxl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2" y="1536"/>
              <a:ext cx="576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971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876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 Courteous</a:t>
            </a:r>
          </a:p>
          <a:p>
            <a:pPr lvl="1"/>
            <a:r>
              <a:rPr lang="en-US" sz="2400" dirty="0"/>
              <a:t>Do NOT eat, drink, or smoke in labs</a:t>
            </a:r>
          </a:p>
          <a:p>
            <a:pPr lvl="1"/>
            <a:r>
              <a:rPr lang="en-US" sz="2400" dirty="0"/>
              <a:t>Do NOT overcrowd the laboratories</a:t>
            </a:r>
          </a:p>
          <a:p>
            <a:pPr lvl="1"/>
            <a:r>
              <a:rPr lang="en-US" sz="2400" dirty="0"/>
              <a:t>Maintain a business environment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 </a:t>
            </a:r>
            <a:r>
              <a:rPr lang="en-US" dirty="0"/>
              <a:t>Smart</a:t>
            </a:r>
          </a:p>
          <a:p>
            <a:pPr lvl="1"/>
            <a:r>
              <a:rPr lang="en-US" sz="2400" dirty="0"/>
              <a:t>NEVER work alone, use the “Buddy System”</a:t>
            </a:r>
          </a:p>
          <a:p>
            <a:pPr lvl="1"/>
            <a:r>
              <a:rPr lang="en-US" sz="2400" dirty="0"/>
              <a:t>No horseplay or </a:t>
            </a:r>
            <a:r>
              <a:rPr lang="en-US" sz="2400" dirty="0" smtClean="0"/>
              <a:t>shouting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4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5791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Electrical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Avoid exposed wires, use ELECTRICAL TAPE to cover them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Keep electrical cords off the floor and to a minimum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Outlet are for electrical plugs only          </a:t>
            </a:r>
            <a:endParaRPr lang="en-US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i.e. NO paper clips, scissors, fingers,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Never force a wrong plug into an outlet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Water and electricity do NOT </a:t>
            </a:r>
            <a:r>
              <a:rPr lang="en-US" dirty="0" smtClean="0"/>
              <a:t>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28</TotalTime>
  <Words>304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NYU Schools Master Template</vt:lpstr>
      <vt:lpstr>EG 1003: Introduction of Engineering and Design </vt:lpstr>
      <vt:lpstr>Overview</vt:lpstr>
      <vt:lpstr>What is Safety?</vt:lpstr>
      <vt:lpstr>Need for Safety</vt:lpstr>
      <vt:lpstr>Safety Staff</vt:lpstr>
      <vt:lpstr>Emergency Numbers</vt:lpstr>
      <vt:lpstr>Basic Safety Rules</vt:lpstr>
      <vt:lpstr>Basic Safety Rules</vt:lpstr>
      <vt:lpstr>Electrical Safety Rules</vt:lpstr>
      <vt:lpstr>Mechanical Safety Rules</vt:lpstr>
      <vt:lpstr>Re-Cap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Guidelines</dc:title>
  <dc:creator>Peter Yuk Li</dc:creator>
  <cp:lastModifiedBy>matthew</cp:lastModifiedBy>
  <cp:revision>9</cp:revision>
  <dcterms:created xsi:type="dcterms:W3CDTF">2011-09-13T08:16:57Z</dcterms:created>
  <dcterms:modified xsi:type="dcterms:W3CDTF">2014-01-30T00:35:45Z</dcterms:modified>
</cp:coreProperties>
</file>