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71" r:id="rId8"/>
    <p:sldId id="270" r:id="rId9"/>
    <p:sldId id="269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itchFamily="2" charset="0"/>
      <p:regular r:id="rId18"/>
      <p:italic r:id="rId19"/>
    </p:embeddedFont>
    <p:embeddedFont>
      <p:font typeface="Proxima Nova Lt" panose="02000506030000020004" pitchFamily="2" charset="0"/>
      <p:regular r:id="rId20"/>
      <p:bold r:id="rId21"/>
      <p:italic r:id="rId22"/>
      <p:boldItalic r:id="rId23"/>
    </p:embeddedFont>
    <p:embeddedFont>
      <p:font typeface="Proxima Nova Rg" panose="02000506030000020004" pitchFamily="2" charset="77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2022)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(2022),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2022).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2022. “Lab 2: Boom Construction Competition.” Accessed 1 November 2022 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96" y="1857604"/>
            <a:ext cx="4985416" cy="3917892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>
                <a:latin typeface="Proxima Nova Rg" panose="02000506030000020004" pitchFamily="50" charset="0"/>
                <a:ea typeface="Gotham Book" pitchFamily="2" charset="-128"/>
              </a:rPr>
              <a:t>Paragraphs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831167" y="1923350"/>
            <a:ext cx="606106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Proxima Nova Rg" panose="02000506030000020004" pitchFamily="50" charset="0"/>
                <a:ea typeface="Gotham Book" pitchFamily="2" charset="-128"/>
              </a:rPr>
              <a:t>Language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 with data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EG Lab Manual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concise, clear, &amp; professional</a:t>
            </a:r>
          </a:p>
        </p:txBody>
      </p:sp>
    </p:spTree>
    <p:extLst>
      <p:ext uri="{BB962C8B-B14F-4D97-AF65-F5344CB8AC3E}">
        <p14:creationId xmlns:p14="http://schemas.microsoft.com/office/powerpoint/2010/main" val="33814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(cite EG Lab Manual)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Explain the competition if it is a competition lab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Otherwise explain objectives of the lab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figures from the manual or alternatives from reputable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EG1004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 will meet with you 1:1 during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Location: 2 MTC, 9</a:t>
            </a:r>
            <a:r>
              <a:rPr lang="en-US" baseline="30000" dirty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417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Proxima Nova Lt</vt:lpstr>
      <vt:lpstr>Proxima Nova Rg</vt:lpstr>
      <vt:lpstr>Calibri Light</vt:lpstr>
      <vt:lpstr>Arial</vt:lpstr>
      <vt:lpstr>Gotham Medium</vt:lpstr>
      <vt:lpstr>Calibri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PARAGRAPHS &amp; LANGUAGE</vt:lpstr>
      <vt:lpstr>INTRODUCTIONS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EG</cp:lastModifiedBy>
  <cp:revision>34</cp:revision>
  <dcterms:created xsi:type="dcterms:W3CDTF">2019-06-25T23:10:16Z</dcterms:created>
  <dcterms:modified xsi:type="dcterms:W3CDTF">2023-09-12T16:04:27Z</dcterms:modified>
</cp:coreProperties>
</file>