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71" r:id="rId8"/>
    <p:sldId id="270" r:id="rId9"/>
    <p:sldId id="269" r:id="rId10"/>
    <p:sldId id="264" r:id="rId11"/>
  </p:sldIdLst>
  <p:sldSz cx="12192000" cy="6858000"/>
  <p:notesSz cx="6858000" cy="9144000"/>
  <p:embeddedFontLst>
    <p:embeddedFont>
      <p:font typeface="Proxima Nova Lt" panose="02000506030000020004" charset="0"/>
      <p:regular r:id="rId12"/>
      <p:bold r:id="rId13"/>
      <p:italic r:id="rId14"/>
      <p:boldItalic r:id="rId15"/>
    </p:embeddedFont>
    <p:embeddedFont>
      <p:font typeface="Gotham Medium" pitchFamily="50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roxima Nova Rg" panose="02000506030000020004" pitchFamily="2" charset="0"/>
      <p:regular r:id="rId24"/>
    </p:embeddedFont>
    <p:embeddedFont>
      <p:font typeface="Gotham Book" pitchFamily="50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</a:rPr>
              <a:t>EG1004  </a:t>
            </a:r>
            <a:r>
              <a:rPr lang="en-US" dirty="0">
                <a:latin typeface="Proxima Nova Rg" panose="02000506030000020004" pitchFamily="2" charset="0"/>
              </a:rPr>
              <a:t>|  RECITATION </a:t>
            </a:r>
            <a:r>
              <a:rPr lang="en-US" dirty="0" smtClean="0">
                <a:latin typeface="Proxima Nova Rg" panose="02000506030000020004" pitchFamily="2" charset="0"/>
              </a:rPr>
              <a:t>2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BB8404C-AB93-4497-88F0-73710D361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F1451CA-91F8-4A62-B423-D374DC64B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8394950-6D2A-4D6C-BCB4-98E964446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</a:t>
            </a:r>
            <a:r>
              <a:rPr lang="en-US" sz="2400" dirty="0" smtClean="0">
                <a:latin typeface="Proxima Nova Rg" panose="02000506030000020004" pitchFamily="2" charset="0"/>
              </a:rPr>
              <a:t>2022)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1949274-8FEF-4938-AB55-7F5999D0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</a:t>
            </a:r>
            <a:r>
              <a:rPr lang="en-US" sz="2400" dirty="0" smtClean="0">
                <a:latin typeface="Proxima Nova Rg" panose="02000506030000020004" pitchFamily="2" charset="0"/>
              </a:rPr>
              <a:t>2022), </a:t>
            </a: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</a:t>
            </a:r>
            <a:r>
              <a:rPr lang="en-US" sz="2400" dirty="0" smtClean="0">
                <a:latin typeface="Proxima Nova Rg" panose="02000506030000020004" pitchFamily="2" charset="0"/>
              </a:rPr>
              <a:t>2022).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5CF8C74-6CD0-4B36-A325-D4B9CC918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</a:t>
            </a:r>
            <a:r>
              <a:rPr lang="en-US" sz="2400" dirty="0" smtClean="0">
                <a:latin typeface="Proxima Nova Rg" panose="02000506030000020004" pitchFamily="2" charset="0"/>
              </a:rPr>
              <a:t>2022. </a:t>
            </a:r>
            <a:r>
              <a:rPr lang="en-US" sz="2400" dirty="0">
                <a:latin typeface="Proxima Nova Rg" panose="02000506030000020004" pitchFamily="2" charset="0"/>
              </a:rPr>
              <a:t>“Lab 2: Boom Construction Competition.” </a:t>
            </a:r>
            <a:r>
              <a:rPr lang="en-US" sz="2400" dirty="0" smtClean="0">
                <a:latin typeface="Proxima Nova Rg" panose="02000506030000020004" pitchFamily="2" charset="0"/>
              </a:rPr>
              <a:t>Accessed </a:t>
            </a:r>
            <a:r>
              <a:rPr lang="en-US" sz="2400" dirty="0">
                <a:latin typeface="Proxima Nova Rg" panose="02000506030000020004" pitchFamily="2" charset="0"/>
              </a:rPr>
              <a:t>1 November </a:t>
            </a:r>
            <a:r>
              <a:rPr lang="en-US" sz="2400" dirty="0" smtClean="0">
                <a:latin typeface="Proxima Nova Rg" panose="02000506030000020004" pitchFamily="2" charset="0"/>
              </a:rPr>
              <a:t>2022 </a:t>
            </a:r>
            <a:r>
              <a:rPr lang="en-US" sz="2400" dirty="0">
                <a:latin typeface="Proxima Nova Rg" panose="02000506030000020004" pitchFamily="2" charset="0"/>
              </a:rPr>
              <a:t>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279D128-E2A0-4262-AEFE-507E11CF7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hlinkClick r:id="rId2"/>
              </a:rPr>
              <a:t>EG1004 Writing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5A445F0-FC3E-4F35-8340-74DDC893C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PARAGRAPHS &amp; LANGUAGE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96" y="1857604"/>
            <a:ext cx="4985416" cy="3917892"/>
          </a:xfrm>
        </p:spPr>
        <p:txBody>
          <a:bodyPr anchor="ctr">
            <a:noAutofit/>
          </a:bodyPr>
          <a:lstStyle/>
          <a:p>
            <a:pPr algn="l"/>
            <a:r>
              <a:rPr lang="en-US" b="1" dirty="0" smtClean="0">
                <a:latin typeface="Proxima Nova Rg" panose="02000506030000020004" pitchFamily="50" charset="0"/>
                <a:ea typeface="Gotham Book" pitchFamily="2" charset="-128"/>
              </a:rPr>
              <a:t>Paragraphs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</a:t>
            </a: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asic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New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topic, new </a:t>
            </a: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paragraph</a:t>
            </a:r>
            <a:endParaRPr lang="en-US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0160E81-6B48-4520-8767-61572F231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831167" y="1923350"/>
            <a:ext cx="606106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Proxima Nova Rg" panose="02000506030000020004" pitchFamily="50" charset="0"/>
                <a:ea typeface="Gotham Book" pitchFamily="2" charset="-128"/>
              </a:rPr>
              <a:t>Language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 with data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EG Lab Manual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Be concise, clear, &amp; professional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4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INTRODUCTIONS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specifications </a:t>
            </a: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(cite EG Lab Manual)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Explain the competition if it is a competition lab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strategy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Otherwise explain objectives of the lab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figures </a:t>
            </a: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from the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manual or alternatives from reputable sources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E886562-81A6-4EBC-BEBA-EEFEBFBE8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385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Proxima Nova Lt</vt:lpstr>
      <vt:lpstr>Gotham Medium</vt:lpstr>
      <vt:lpstr>Calibri</vt:lpstr>
      <vt:lpstr>Calibri Light</vt:lpstr>
      <vt:lpstr>Arial</vt:lpstr>
      <vt:lpstr>Proxima Nova Rg</vt:lpstr>
      <vt:lpstr>Gotham Book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PARAGRAPHS &amp; LANGUAGE</vt:lpstr>
      <vt:lpstr>INTRODUCTIONS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33</cp:revision>
  <dcterms:created xsi:type="dcterms:W3CDTF">2019-06-25T23:10:16Z</dcterms:created>
  <dcterms:modified xsi:type="dcterms:W3CDTF">2022-09-13T03:11:23Z</dcterms:modified>
</cp:coreProperties>
</file>