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282" r:id="rId3"/>
    <p:sldId id="279" r:id="rId4"/>
    <p:sldId id="280" r:id="rId5"/>
    <p:sldId id="261" r:id="rId6"/>
    <p:sldId id="26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65" r:id="rId17"/>
    <p:sldId id="266" r:id="rId18"/>
    <p:sldId id="262" r:id="rId19"/>
    <p:sldId id="281" r:id="rId20"/>
    <p:sldId id="264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Gotham Medium" panose="02000603030000020004" pitchFamily="2" charset="0"/>
      <p:regular r:id="rId29"/>
      <p:italic r:id="rId30"/>
    </p:embeddedFont>
    <p:embeddedFont>
      <p:font typeface="Proxima Nova Lt" panose="02000506030000020004" pitchFamily="50" charset="0"/>
      <p:bold r:id="rId31"/>
    </p:embeddedFont>
    <p:embeddedFont>
      <p:font typeface="Proxima Nova Rg" panose="02000506030000020004" pitchFamily="2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42" autoAdjust="0"/>
    <p:restoredTop sz="94660"/>
  </p:normalViewPr>
  <p:slideViewPr>
    <p:cSldViewPr snapToGrid="0">
      <p:cViewPr varScale="1">
        <p:scale>
          <a:sx n="73" d="100"/>
          <a:sy n="73" d="100"/>
        </p:scale>
        <p:origin x="2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9E96-6A06-B64F-B4BB-5736A7ED6211}" type="datetime1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4AF5-2459-6C40-8FF3-CF393C5433ED}" type="datetime1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23A48-B586-A54C-8431-C45627315A9E}" type="datetime1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0DC2-9AFC-A047-BE07-4A1FDED0467F}" type="datetime1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C9E7-029B-AD4E-9F5D-6B99C5733D33}" type="datetime1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9B79-904C-124F-8968-E1D13C9C48FA}" type="datetime1">
              <a:rPr lang="en-US" smtClean="0"/>
              <a:t>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B41A9-1B9D-524B-B3AF-CB6037724F03}" type="datetime1">
              <a:rPr lang="en-US" smtClean="0"/>
              <a:t>1/27/2020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CDF1B-A533-664B-BEC4-4BE93186C8F5}" type="datetime1">
              <a:rPr lang="en-US" smtClean="0"/>
              <a:t>1/27/2020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516E-4380-B940-9533-17125BEFF932}" type="datetime1">
              <a:rPr lang="en-US" smtClean="0"/>
              <a:t>1/27/2020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6D64-39DB-6F41-8B77-203562CF92E0}" type="datetime1">
              <a:rPr lang="en-US" smtClean="0"/>
              <a:t>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46D78-D34A-F048-AB2D-E49F347255FF}" type="datetime1">
              <a:rPr lang="en-US" smtClean="0"/>
              <a:t>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FEB95-1549-544D-B8B2-378C0F506437}" type="datetime1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731599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HOW TO GIVE A RECITATION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29289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RECITATION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311201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526" y="1924479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“Background Information”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Scientific background: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Main concepts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Theories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Equations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Competition rules &amp; ratios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6886794" y="5646971"/>
            <a:ext cx="3898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Background information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F155C-BA5C-D742-82DC-D256CF95E3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497" y="2105482"/>
            <a:ext cx="5689419" cy="355588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C46137D-CACA-4518-8FF6-B7AF38147566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BACKGROUND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3B2E37-7C94-409A-A058-8677444E89AD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80650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1347" y="1890853"/>
            <a:ext cx="5370123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“Materials”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Only list materials used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competition cost tables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need to read aloud during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2290045" y="5681869"/>
            <a:ext cx="2537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Materials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FD3936-C080-8F40-B1F1-3B2DAD1AC5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5" y="2040063"/>
            <a:ext cx="5791155" cy="36194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00FCBA9-C7D9-443B-86E1-6BC2AAACF542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MATERIALS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751A7-AAAC-4983-AAFE-F192C9554805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6590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435" y="1871943"/>
            <a:ext cx="523624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“Procedure”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Steps followed in lab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Flowcharts or bullets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Two slide maximum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Pictures of equipment (optional)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290761" y="5736465"/>
            <a:ext cx="2669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Procedure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8E3BC-15CF-4444-900B-691636C96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529" y="1982708"/>
            <a:ext cx="5997784" cy="374861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00F1B1F-508F-4132-8695-D37B4B1796B5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PROCEDURE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454953-C3B1-445E-89AD-71AB295733D9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895586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860" y="1481306"/>
            <a:ext cx="5849266" cy="3403559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“Data/Observations”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What you saw and recorded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Pictures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Tables (title)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Graphs (title &amp; labels)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28543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549516" y="5667966"/>
            <a:ext cx="34195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Data/Observations sample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AF7C286-5876-8842-BB13-9CCD934EFC52}"/>
              </a:ext>
            </a:extLst>
          </p:cNvPr>
          <p:cNvSpPr/>
          <p:nvPr/>
        </p:nvSpPr>
        <p:spPr>
          <a:xfrm rot="20911413">
            <a:off x="8580835" y="3974566"/>
            <a:ext cx="3408482" cy="2166107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All media must have captions!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5E4769-C62F-554C-B7E6-78ECA32225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7" y="2077414"/>
            <a:ext cx="5744885" cy="35905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C902418-266E-4617-A1FC-755849131F2F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DATA/OBSERVATIONS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A55889-A42F-44EF-B1F9-E30AD0263FC8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56489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983" y="1888649"/>
            <a:ext cx="5253942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“Results”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Show sample calculations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Compare results to expectations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&amp; other groups design’s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Refer to data to support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74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437267" y="5736465"/>
            <a:ext cx="24625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10: Results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5FD612-9DB7-8E45-B5EF-C5D8A9316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925" y="2008402"/>
            <a:ext cx="5927219" cy="37045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0BB37A5-BCC6-41CD-B5E8-0DD0732A8088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RESULTS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237C7B-8B05-40B8-9F31-DD4AD0F00AC0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196521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297" y="2023798"/>
            <a:ext cx="5387703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“Conclusion”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Was experiment successful?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Objectives achieved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Place in competition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Improvements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2043711" y="5710612"/>
            <a:ext cx="27574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11: Conclusion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A38B34-B1D4-804B-A1E8-A10D360FE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25" y="2094775"/>
            <a:ext cx="5747658" cy="3592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21BBFBF-4EBB-4B9C-A063-A8D072B6468E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CONCLUSION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FDA398-D52F-4113-A6B5-5D5E7D036C15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476838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lassroom">
            <a:extLst>
              <a:ext uri="{FF2B5EF4-FFF2-40B4-BE49-F238E27FC236}">
                <a16:creationId xmlns:a16="http://schemas.microsoft.com/office/drawing/2014/main" id="{B84FB417-15FC-D640-BDC5-A20117B1C1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2922" y="1880706"/>
            <a:ext cx="3975026" cy="397502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3585" y="1996260"/>
            <a:ext cx="6086163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full sentences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Include images from labs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hand-drawn lab notes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Consistent fonts and text sizes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sans serif fonts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18-point font minimum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numbers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Don’t crowd slides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7AF8B-1143-C149-B363-8192C0579063}"/>
              </a:ext>
            </a:extLst>
          </p:cNvPr>
          <p:cNvSpPr/>
          <p:nvPr/>
        </p:nvSpPr>
        <p:spPr>
          <a:xfrm>
            <a:off x="899455" y="2936664"/>
            <a:ext cx="50659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dirty="0">
                <a:latin typeface="Proxima Nova Lt" panose="02000506030000020004" pitchFamily="50" charset="0"/>
              </a:rPr>
              <a:t>PROFESSIONAL &amp; READABLE</a:t>
            </a:r>
            <a:endParaRPr lang="en-US" sz="480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CF12FD2-1736-414D-B014-F16D9303E460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VISUAL DELIVERY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764CB6-0C04-4850-B163-81EBE66C5262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568322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476" y="1991639"/>
            <a:ext cx="6444192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Use figures and images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e.g. Figure 12 explains photosynthesis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Captions with every image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Main points on slides only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Elaborate your points verbally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X by X Rule (X = 3, 4, 5, 6, or 7)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e.g. 5 lines per slide, 5 words per 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9BCAA6-223D-F642-B377-6014A2F344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859" y="1921188"/>
            <a:ext cx="3627809" cy="36351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E3E5D1-0A55-5649-98AF-3BAD501A83B4}"/>
              </a:ext>
            </a:extLst>
          </p:cNvPr>
          <p:cNvSpPr/>
          <p:nvPr/>
        </p:nvSpPr>
        <p:spPr>
          <a:xfrm>
            <a:off x="7221858" y="5554499"/>
            <a:ext cx="3627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12: Photosynthesis diagram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VectorStock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48A394-7E23-446E-A2B5-D619841AF9C5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VISUAL DELIVERY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C45B71-6727-44F1-9FB3-5DE7E0C8AE71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231091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54999F1-1667-0B45-9101-8D9941B7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23" y="2005002"/>
            <a:ext cx="5615478" cy="374365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4940" y="2035042"/>
            <a:ext cx="5558481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Speak loudly and slowly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Face the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Eye contact with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Utilize a laser pointer where appropriate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Mistakes happen!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Stay calm and keep presenting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F2B6FE-A3BD-4A49-A0CB-91D9FE70B376}"/>
              </a:ext>
            </a:extLst>
          </p:cNvPr>
          <p:cNvSpPr/>
          <p:nvPr/>
        </p:nvSpPr>
        <p:spPr>
          <a:xfrm>
            <a:off x="390562" y="574865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13: Presentation delivery courtesy of NBC 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8A76DB3-E02C-4488-898C-BACA64E7E9EE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PHYSICAL DELIVERY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386520-39B2-4FF2-80D4-21A1AD53F6C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444768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312" y="1699360"/>
            <a:ext cx="10157024" cy="4274639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dirty="0">
                <a:latin typeface="Proxima Nova Lt" panose="02000506030000020004" pitchFamily="50" charset="0"/>
              </a:rPr>
              <a:t>Preparation: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Technical difficulties do happen!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Bring extra copy of presentation on USB or laptop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Be prepared to present without slideshow</a:t>
            </a:r>
            <a:endParaRPr lang="en-US" sz="1000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dirty="0">
                <a:latin typeface="Proxima Nova Lt" panose="02000506030000020004" pitchFamily="50" charset="0"/>
              </a:rPr>
              <a:t>Classroom etiquette: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laptop/cellphone/technology use in class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Give presenter your full attention</a:t>
            </a:r>
          </a:p>
          <a:p>
            <a:pPr marL="1257300" lvl="2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rehearsal during class time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0A10AA9-5E83-A24B-8B65-102DABA93E9A}"/>
              </a:ext>
            </a:extLst>
          </p:cNvPr>
          <p:cNvSpPr/>
          <p:nvPr/>
        </p:nvSpPr>
        <p:spPr>
          <a:xfrm rot="20911413">
            <a:off x="8121947" y="3023663"/>
            <a:ext cx="3549859" cy="2924909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Etiquette infractions result in loss of points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92FDE25-52F7-4929-BCBE-C33E6340B7A0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CLASSROOM PREPARATION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2DA822-BA4F-4C66-8385-2847E2801DFF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800371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Presentation Overview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Presentation Format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Visual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Physical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Classroom Preparation &amp; Etiquette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21577"/>
            <a:ext cx="0" cy="229906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47528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1559" y="1959342"/>
            <a:ext cx="1016000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Timed five-minute presentation on labs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Post-presentation feedback from Professor, WC, and TA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Listen &amp; learn: penalty for redundant feedback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Graded on visual and verbal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DA7717E-797A-446F-BFB2-1B2E964BDCEF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LAB PRESENTATION OVERVIEW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A9E684-68E9-41A2-8ABB-DEB4C45579B2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6579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70269"/>
            <a:ext cx="5531893" cy="3917892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dirty="0">
                <a:latin typeface="Proxima Nova Rg" panose="02000506030000020004" pitchFamily="2" charset="0"/>
              </a:rPr>
              <a:t>Submission: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EG1003 Website at 11:59 PM night before Recitation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Two printed copies brought to recitation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Six slides per sheet horizontal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Stapled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F7782C-CD11-6F42-BADE-0A10D2BA45C5}"/>
              </a:ext>
            </a:extLst>
          </p:cNvPr>
          <p:cNvSpPr/>
          <p:nvPr/>
        </p:nvSpPr>
        <p:spPr>
          <a:xfrm>
            <a:off x="6096000" y="5512182"/>
            <a:ext cx="55318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In-class printout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8F5112-5AF3-B64B-BF9B-2313ACBB0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00147"/>
            <a:ext cx="5531893" cy="326416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3607849-35E2-479E-9665-5483DBA2ACB6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LAB PRESENTATION OVERVIEW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03727C-3AFF-48A1-89A0-DE4B185638ED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3738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315" y="2360802"/>
            <a:ext cx="9835485" cy="3362330"/>
          </a:xfrm>
        </p:spPr>
        <p:txBody>
          <a:bodyPr numCol="2" anchor="ctr">
            <a:normAutofit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Title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Overview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Experimental Objective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Introduction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Data/Observations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Results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Conclusion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F522D9-7A12-BA4A-9849-B4C75C6431E4}"/>
              </a:ext>
            </a:extLst>
          </p:cNvPr>
          <p:cNvSpPr/>
          <p:nvPr/>
        </p:nvSpPr>
        <p:spPr>
          <a:xfrm>
            <a:off x="2468244" y="1664663"/>
            <a:ext cx="72555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Proxima Nova Rg" panose="02000506030000020004" pitchFamily="2" charset="0"/>
              </a:rPr>
              <a:t>Consistent format and order for all lab presentations: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35EB8184-2856-9745-AFE0-A311F7B035CD}"/>
              </a:ext>
            </a:extLst>
          </p:cNvPr>
          <p:cNvSpPr/>
          <p:nvPr/>
        </p:nvSpPr>
        <p:spPr>
          <a:xfrm rot="20911413">
            <a:off x="8939321" y="3495749"/>
            <a:ext cx="3116186" cy="252185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ALWAYS use this order!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FDC06C-6698-4267-B42F-AA6C0F78C92A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PRESENTATION FORMAT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66EB14-E34D-4159-9F25-9C2400681539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519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720" y="1957071"/>
            <a:ext cx="493825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number and title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Course number and section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Date of experiment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Date of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Team members’ names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Alphabetical by last name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Repeat title slide at end of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C2634-17EE-A14A-A2D6-95395A393010}"/>
              </a:ext>
            </a:extLst>
          </p:cNvPr>
          <p:cNvSpPr/>
          <p:nvPr/>
        </p:nvSpPr>
        <p:spPr>
          <a:xfrm>
            <a:off x="7359852" y="5519421"/>
            <a:ext cx="25651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2: Sample title slide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E24EC-564F-3642-BA16-F6AB5A6B26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50" y="2068340"/>
            <a:ext cx="5521730" cy="345108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7207E31-455D-433C-B0C3-A4E783ADCE91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TITLE SLIDE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4B299C-CE25-4EBD-9523-E76AD5CEDF6B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4467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4808" y="1957071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“Overview”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need to read slide aloud during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Same overview slide/order for all presentations!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BFA0B2-6F89-354D-BC42-BAD4604F35D5}"/>
              </a:ext>
            </a:extLst>
          </p:cNvPr>
          <p:cNvSpPr/>
          <p:nvPr/>
        </p:nvSpPr>
        <p:spPr>
          <a:xfrm>
            <a:off x="1743013" y="5546913"/>
            <a:ext cx="30588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3: Overview slide sample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AA5059-FCE2-6142-B203-B127B4756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45" y="2165619"/>
            <a:ext cx="5372389" cy="3357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981B537-DD64-437B-BDDE-519F852193AA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OVERVIEW SLIDE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81BA72-ABCC-4E7E-A06C-B72FCB444061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10909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639" y="1877304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“Experimental Objective”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Scientific principles/objectives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learning objectives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Specify if experiment is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010529" y="5627937"/>
            <a:ext cx="38298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Experimental objective sample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7D987E-A0EA-FB43-AECF-8A619934E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34" y="2013832"/>
            <a:ext cx="5744886" cy="35905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0E58656-3DFC-4A0D-9EC3-61715A3D3F03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EXPERIMENTAL OBJECTIVE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5E8549-5B06-4E99-9155-1BFD07426933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27324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784" y="2035042"/>
            <a:ext cx="5383333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“Introduction”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Relevance &amp; real-life applications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of topics in lab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Importance of topics in engineering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886306" y="5661098"/>
            <a:ext cx="28167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Introduction sample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17C5D6-916B-874E-8581-E4C402189F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72" y="1981756"/>
            <a:ext cx="5849266" cy="36557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55441D8-D93E-4B07-8759-318DEE366025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INTRODUCTION SLIDE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5D4C21-DC6C-4471-B3B5-0CF7E127F47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58033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itation Lab Presentations Presentation" id="{D7C52F06-52FC-3A42-B79C-2B24981F446D}" vid="{354F33EB-72BE-C747-98C0-BCE9D29062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</TotalTime>
  <Words>619</Words>
  <Application>Microsoft Office PowerPoint</Application>
  <PresentationFormat>Widescreen</PresentationFormat>
  <Paragraphs>158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Gotham Medium</vt:lpstr>
      <vt:lpstr>Calibri</vt:lpstr>
      <vt:lpstr>Arial</vt:lpstr>
      <vt:lpstr>Calibri Light</vt:lpstr>
      <vt:lpstr>Proxima Nova Lt</vt:lpstr>
      <vt:lpstr>Proxima Nova Rg</vt:lpstr>
      <vt:lpstr>Office Theme</vt:lpstr>
      <vt:lpstr>HOW TO GIVE A RECITATION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GIVE A LAB PRESENTATION</dc:title>
  <dc:creator>Brooke Mitchell</dc:creator>
  <cp:lastModifiedBy>Amanda Zhou</cp:lastModifiedBy>
  <cp:revision>23</cp:revision>
  <dcterms:created xsi:type="dcterms:W3CDTF">2019-12-02T03:19:03Z</dcterms:created>
  <dcterms:modified xsi:type="dcterms:W3CDTF">2020-01-28T01:36:20Z</dcterms:modified>
</cp:coreProperties>
</file>