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7" r:id="rId11"/>
    <p:sldId id="278" r:id="rId12"/>
    <p:sldId id="276" r:id="rId13"/>
    <p:sldId id="275" r:id="rId14"/>
    <p:sldId id="274" r:id="rId15"/>
    <p:sldId id="273" r:id="rId16"/>
    <p:sldId id="267" r:id="rId17"/>
    <p:sldId id="272" r:id="rId18"/>
    <p:sldId id="270" r:id="rId19"/>
    <p:sldId id="269" r:id="rId20"/>
    <p:sldId id="268" r:id="rId21"/>
    <p:sldId id="264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to LabVIEW</a:t>
            </a:r>
            <a:endParaRPr lang="en-US" b="1" dirty="0"/>
          </a:p>
        </p:txBody>
      </p:sp>
      <p:pic>
        <p:nvPicPr>
          <p:cNvPr id="4" name="Picture 6" descr="http://images.coolestech.com/uploads/2013/11/labview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19" y="3473706"/>
            <a:ext cx="3154362" cy="27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Controls and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Icons in back panel represent objects in front panel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Controls can be identified by a triangle on the right of the block shown on the back panel</a:t>
            </a:r>
            <a:endParaRPr lang="en-US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05" y="1085108"/>
            <a:ext cx="72898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9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Toolbar &amp; Tools Panel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390" y="2865610"/>
            <a:ext cx="4850296" cy="319448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once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Continuously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Stop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Pause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Highlight Execution 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20" y="1636323"/>
            <a:ext cx="2173035" cy="4452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4669841" y="2924856"/>
            <a:ext cx="3923153" cy="307799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Automatic Tool Selector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Operating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Positioning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Labeling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6148" y="2808029"/>
            <a:ext cx="4042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Wiring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Scrolling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Probe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Coloring Tool</a:t>
            </a:r>
          </a:p>
          <a:p>
            <a:pPr marL="923925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Get Color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029" y="933359"/>
            <a:ext cx="1042237" cy="19068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56686" y="721895"/>
            <a:ext cx="7235312" cy="5652144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5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LabVIEW Functions (View &gt; Functions)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172274" y="1230284"/>
            <a:ext cx="6565297" cy="452397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Functions palette contains the VIs, functions and constants you use to create the block diagram.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Only items highlighted in red will be covered in this course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0"/>
          <a:stretch/>
        </p:blipFill>
        <p:spPr bwMode="auto">
          <a:xfrm>
            <a:off x="700797" y="944946"/>
            <a:ext cx="4135898" cy="509464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6715" y="1601806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7409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25126" y="1601806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25126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25126" y="3285750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715" y="3285750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5240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NI-ELVIS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National Instruments’ Educational Laboratory Virtual Instrumentation Suite Board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Interface that exchanges data (sends/receives) between the computer and the </a:t>
            </a:r>
            <a:r>
              <a:rPr lang="en-US" b="1" dirty="0" smtClean="0"/>
              <a:t>outside world</a:t>
            </a:r>
          </a:p>
          <a:p>
            <a:pPr marL="685800" lvl="1">
              <a:lnSpc>
                <a:spcPct val="150000"/>
              </a:lnSpc>
              <a:spcBef>
                <a:spcPts val="1000"/>
              </a:spcBef>
              <a:buSzPct val="100000"/>
            </a:pPr>
            <a:r>
              <a:rPr lang="en-US" sz="300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References:  See EG1003 Online Manual, National Instruments documentation, and other LabVIEW oriented websites (i.e. IIT’s LabVIEW for Dummies</a:t>
            </a:r>
            <a:r>
              <a:rPr lang="en-US" sz="3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©)</a:t>
            </a:r>
            <a:endParaRPr lang="en-US" sz="3000" dirty="0">
              <a:solidFill>
                <a:prstClr val="black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1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and Pin 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Activate multiple pins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compound arithmetic operator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Add as many inputs as needs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Click and drag the bottom to add inputs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Link sum to Build Array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38" y="962286"/>
            <a:ext cx="2406448" cy="479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1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Computer with LabVIEW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NI-ELVIS board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Wires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3D-Printed Heat Cube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2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4000" b="1" dirty="0" smtClean="0"/>
              <a:t>Program 1 (Simple Calculator VI)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Create program simulating basic calculator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Able to add, subtract, and multiply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68" y="3375910"/>
            <a:ext cx="3293698" cy="2587317"/>
          </a:xfrm>
          <a:prstGeom prst="rect">
            <a:avLst/>
          </a:prstGeom>
          <a:noFill/>
          <a:ln w="9525">
            <a:solidFill>
              <a:srgbClr val="5706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Front panel of program must have: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1 slide to control 3 different arithmetic operations</a:t>
            </a:r>
            <a:br>
              <a:rPr lang="en-US" dirty="0" smtClean="0"/>
            </a:br>
            <a:r>
              <a:rPr lang="en-US" dirty="0" smtClean="0"/>
              <a:t>(add +, subtract -, multiply *)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3 LED (Boolean) indicators to show which arithmetic operation is selected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Two numeric controls for inputting numbers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One numeric indicator to display results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Back panel must have: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 case statement to control arithmetic operations</a:t>
            </a:r>
          </a:p>
        </p:txBody>
      </p:sp>
    </p:spTree>
    <p:extLst>
      <p:ext uri="{BB962C8B-B14F-4D97-AF65-F5344CB8AC3E}">
        <p14:creationId xmlns:p14="http://schemas.microsoft.com/office/powerpoint/2010/main" val="278605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Program </a:t>
            </a:r>
            <a:r>
              <a:rPr lang="en-US" b="1" dirty="0"/>
              <a:t>2</a:t>
            </a:r>
            <a:r>
              <a:rPr lang="en-US" b="1" dirty="0" smtClean="0"/>
              <a:t> </a:t>
            </a:r>
            <a:r>
              <a:rPr lang="en-US" b="1" dirty="0" smtClean="0"/>
              <a:t>(Thermal Control VI</a:t>
            </a:r>
            <a:r>
              <a:rPr lang="en-US" b="1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Program requirements – Automatic Mode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Regulate house air temperature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AC is ON when temperature is greater than 80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Heater is ON when temperature is less than 60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Both OFF when the temperature </a:t>
            </a:r>
            <a:r>
              <a:rPr lang="en-US" dirty="0"/>
              <a:t>is between </a:t>
            </a:r>
            <a:r>
              <a:rPr lang="en-US" dirty="0" smtClean="0"/>
              <a:t>60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 &amp; 80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Program requirements – Manual Mode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Heater and AC power are controlled directly by user (overrides automatic mode)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65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900" dirty="0"/>
              <a:t>Front panel must have: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3 LEDs: AC, Heater, and Manual operation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3 switches for AC, heater, and system operation (automatic/manual)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A temperature control represented by a thermometer</a:t>
            </a:r>
            <a:endParaRPr lang="en-US" sz="3500" dirty="0"/>
          </a:p>
          <a:p>
            <a:pPr>
              <a:lnSpc>
                <a:spcPct val="120000"/>
              </a:lnSpc>
            </a:pPr>
            <a:r>
              <a:rPr lang="en-US" sz="3900" dirty="0"/>
              <a:t>Back panel should have: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A </a:t>
            </a:r>
            <a:r>
              <a:rPr lang="en-US" sz="3500" dirty="0"/>
              <a:t>Boolean case </a:t>
            </a:r>
            <a:r>
              <a:rPr lang="en-US" sz="3500" dirty="0" smtClean="0"/>
              <a:t>statement to control manual and automatic operations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00880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3900" dirty="0" smtClean="0"/>
              <a:t>Real World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Functional heating/cooling system “Heat Cube”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Import premade VIs to control fans, heaters, and thermometers using your logic program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Temperature Reading VI: receive real time data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Heat Control VI: power heating element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Cooling Control VI: power fan/cooling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0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Report/Presentation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Submit a Zip file with all LabVIEW programs (.vi)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presentation for this lab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Individual report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Scan in data and lab notes</a:t>
            </a:r>
          </a:p>
        </p:txBody>
      </p:sp>
    </p:spTree>
    <p:extLst>
      <p:ext uri="{BB962C8B-B14F-4D97-AF65-F5344CB8AC3E}">
        <p14:creationId xmlns:p14="http://schemas.microsoft.com/office/powerpoint/2010/main" val="384070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Have all lab notes signed by 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Each team member should have turn using software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Save Heating and Cooling VI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Submit all work electronically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Return all unused materials to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89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to 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 smtClean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300" dirty="0" smtClean="0"/>
              <a:t>Familiarization with graphical programming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Obtain data from outside the computer using simulated instrumentation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Use this knowledge to create programs in LabVIEW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Simple calculator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Lighting system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Heating and cooling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LabVIEW?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Laboratory Virtual Instrument Engineering Workbench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Graphical programming language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Used for data acquisition, instrument control, and signal processing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Based on G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9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Text-Based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r>
              <a:rPr lang="en-US" dirty="0" smtClean="0"/>
              <a:t>Text-based code for a simple calculator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30011"/>
              </p:ext>
            </p:extLst>
          </p:nvPr>
        </p:nvGraphicFramePr>
        <p:xfrm>
          <a:off x="4116388" y="1296988"/>
          <a:ext cx="3806825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296988"/>
                        <a:ext cx="3806825" cy="394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96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Graphic-Based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r>
              <a:rPr lang="en-US" dirty="0" smtClean="0"/>
              <a:t>Graphic-based code for a simple calculator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95" y="938841"/>
            <a:ext cx="3666067" cy="440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6123262" y="938841"/>
            <a:ext cx="3598841" cy="44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5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LabVIEW Programs (VIs)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Called “Virtual Instruments” (VIs)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Appearance and operation imitates actual physical instruments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05" y="4177146"/>
            <a:ext cx="2656028" cy="17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4142471"/>
            <a:ext cx="1938337" cy="19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0038" y="3584005"/>
            <a:ext cx="2849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Without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02413" y="3580830"/>
            <a:ext cx="19827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81349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Applications in EG1003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Heat Transfer and Thermal Insulation Lab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Temperature recording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Electronic Filters Lab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Oscilloscope (SingalExpress)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Semester Long Design Project – Supermarket, Train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Lighting system and heater/AC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Security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5495" y="4750566"/>
            <a:ext cx="4788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Light sensors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Switches rail paths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5307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Graphic-Based</a:t>
            </a:r>
            <a:endParaRPr lang="en-US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234257" y="955960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577875" y="2836484"/>
            <a:ext cx="3170832" cy="32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6134583" y="955960"/>
            <a:ext cx="6057417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algn="ctr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</a:t>
            </a: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Panel </a:t>
            </a: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(Block Diagram): The internal circuit where the program code is written</a:t>
            </a:r>
          </a:p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endParaRPr lang="en-US" sz="33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0" y="4194299"/>
            <a:ext cx="6134583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algn="ctr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Panel </a:t>
            </a: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 User Interface (UI), where the program is controlled and executed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91" y="721895"/>
            <a:ext cx="6095999" cy="5673165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80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51</TotalTime>
  <Words>623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MS PGothic</vt:lpstr>
      <vt:lpstr>MS PGothic</vt:lpstr>
      <vt:lpstr>Arial</vt:lpstr>
      <vt:lpstr>Master ppt</vt:lpstr>
      <vt:lpstr>Bitmap Image</vt:lpstr>
      <vt:lpstr>Introduction to LabVIEW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LabVIEW</dc:title>
  <dc:creator>Recitation</dc:creator>
  <cp:lastModifiedBy>User</cp:lastModifiedBy>
  <cp:revision>32</cp:revision>
  <dcterms:created xsi:type="dcterms:W3CDTF">2016-02-02T21:39:51Z</dcterms:created>
  <dcterms:modified xsi:type="dcterms:W3CDTF">2016-08-25T12:47:42Z</dcterms:modified>
</cp:coreProperties>
</file>