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57" r:id="rId5"/>
    <p:sldId id="259" r:id="rId6"/>
    <p:sldId id="267" r:id="rId7"/>
    <p:sldId id="269" r:id="rId8"/>
    <p:sldId id="284" r:id="rId9"/>
    <p:sldId id="266" r:id="rId10"/>
    <p:sldId id="274" r:id="rId11"/>
    <p:sldId id="268" r:id="rId12"/>
    <p:sldId id="276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otham Medium" panose="02000603030000020004" pitchFamily="2" charset="0"/>
      <p:regular r:id="rId22"/>
      <p:bold r:id="rId23"/>
      <p:italic r:id="rId24"/>
      <p:boldItalic r:id="rId25"/>
    </p:embeddedFont>
    <p:embeddedFont>
      <p:font typeface="Montserrat Medium" panose="020F0502020204030204" pitchFamily="34" charset="0"/>
      <p:regular r:id="rId26"/>
      <p:italic r:id="rId27"/>
    </p:embeddedFont>
    <p:embeddedFont>
      <p:font typeface="Proxima Nova" panose="02000506030000020004" pitchFamily="2" charset="0"/>
      <p:regular r:id="rId28"/>
      <p:bold r:id="rId29"/>
      <p:italic r:id="rId30"/>
      <p:boldItalic r:id="rId31"/>
    </p:embeddedFont>
    <p:embeddedFont>
      <p:font typeface="Proxima Nova Lt" panose="02000506030000020004" pitchFamily="2" charset="77"/>
      <p:regular r:id="rId32"/>
    </p:embeddedFont>
    <p:embeddedFont>
      <p:font typeface="Proxima Nova Rg" panose="02000506030000020004" pitchFamily="2" charset="77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kkarbharti2002@gmail.com" initials="k" lastIdx="3" clrIdx="0">
    <p:extLst>
      <p:ext uri="{19B8F6BF-5375-455C-9EA6-DF929625EA0E}">
        <p15:presenceInfo xmlns:p15="http://schemas.microsoft.com/office/powerpoint/2012/main" userId="395bab775fc28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59" autoAdjust="0"/>
    <p:restoredTop sz="91418" autoAdjust="0"/>
  </p:normalViewPr>
  <p:slideViewPr>
    <p:cSldViewPr snapToGrid="0">
      <p:cViewPr varScale="1">
        <p:scale>
          <a:sx n="84" d="100"/>
          <a:sy n="84" d="100"/>
        </p:scale>
        <p:origin x="2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1391A-C863-4454-9DEC-1951CB28436E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88499-F257-40EF-AEFF-3A467ACE3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88499-F257-40EF-AEFF-3A467ACE3A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9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1A &amp; 1B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3F8DDA-128C-4C2C-AD25-76018F66B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701531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1B – Introduction to Autodesk 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350 – 400 square foot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have adequate lighting (at least one window) and space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561667" y="3106915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408904" y="5436516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9968253" y="1588290"/>
            <a:ext cx="1901242" cy="212987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2742E8-7D53-485D-BA40-160398593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 </a:t>
            </a:r>
            <a:r>
              <a:rPr lang="en-US" dirty="0">
                <a:latin typeface="Proxima Nova Rg" panose="02000506030000020004" pitchFamily="2" charset="0"/>
              </a:rPr>
              <a:t>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presentation</a:t>
            </a:r>
            <a:r>
              <a:rPr lang="en-US" dirty="0">
                <a:latin typeface="Proxima Nova Rg" panose="02000506030000020004" pitchFamily="2" charset="0"/>
              </a:rPr>
              <a:t> 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the ZIP file of the two </a:t>
            </a:r>
            <a:r>
              <a:rPr lang="en-US">
                <a:latin typeface="Proxima Nova Rg" panose="02000506030000020004" pitchFamily="2" charset="0"/>
              </a:rPr>
              <a:t>excel files and </a:t>
            </a:r>
            <a:r>
              <a:rPr lang="en-US" dirty="0">
                <a:latin typeface="Proxima Nova Rg" panose="02000506030000020004" pitchFamily="2" charset="0"/>
              </a:rPr>
              <a:t>RVT files on the EG1004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Due at 11:59 PM the night before Lab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DCD01-78FE-4BC2-825A-AC4748C2E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use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submit the ZIP and RVT files to the EG1004 website before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the EG1004 student manual (manual.eg.poly.edu) for lab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402E2-D279-4127-AFB6-79EB782FA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263C6C-ACED-4E86-83A1-FEDF0D2FB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821921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IDBE Implementation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056709"/>
            <a:ext cx="0" cy="1828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Autodesk Revit courtesy of Modelical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D6C1B5-3056-432F-8C98-2DDAEA3D8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357B45D2-1272-4426-83F2-FE6747BA5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77" y="2092784"/>
            <a:ext cx="5455061" cy="33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482428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Familiarization with software relevant to this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software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Microsoft 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50205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Software Icons Courtesy of AppRecs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http://screenshots.en.sftcdn.net/blog/en/2013/01/office-2013-onehome-white.jpg">
            <a:extLst>
              <a:ext uri="{FF2B5EF4-FFF2-40B4-BE49-F238E27FC236}">
                <a16:creationId xmlns:a16="http://schemas.microsoft.com/office/drawing/2014/main" id="{5C3FCDD1-CC48-4D01-B250-24E14EA2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7051634" y="2267675"/>
            <a:ext cx="3487783" cy="11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B8F90C-947A-4926-A23F-7AB6E6B3B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89ADE39F-5F7F-4C90-AF10-63E0365DA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77" y="3594610"/>
            <a:ext cx="1696896" cy="16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100" name="Google Shape;100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endParaRPr/>
          </a:p>
        </p:txBody>
      </p:sp>
      <p:pic>
        <p:nvPicPr>
          <p:cNvPr id="104" name="Google Shape;104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8178789" y="4302797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X: Lab T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eam Working Together</a:t>
            </a:r>
            <a:endParaRPr/>
          </a:p>
        </p:txBody>
      </p:sp>
      <p:pic>
        <p:nvPicPr>
          <p:cNvPr id="106" name="Google Shape;10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800" y="1926650"/>
            <a:ext cx="3424650" cy="2279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Strength and Areas of Improvement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 skills can you bring to a team?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 skills would you like to develop in EG?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Share an element of your identity that is important to you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Community Agreement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 kind of learning environment would you like to be a part of?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Excel or Google Sheets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Spreadsheet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tables, charts, graphs, 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Word or Google Documents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 processing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lab reports, proposals,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PowerPoint or Google Slides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presentation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F4E7D-3B49-4306-B447-7B699F3D4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0245"/>
          <a:stretch/>
        </p:blipFill>
        <p:spPr>
          <a:xfrm>
            <a:off x="7981590" y="2035042"/>
            <a:ext cx="3391543" cy="181924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E5A8F7-C03C-446A-9A52-C8EA48918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0788" r="28249" b="50000"/>
          <a:stretch/>
        </p:blipFill>
        <p:spPr>
          <a:xfrm>
            <a:off x="7981590" y="4006630"/>
            <a:ext cx="3391543" cy="11400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099753" y="52171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G Suite (Top) and Microsoft Office (Bottom)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 Courtesy of UNC Charlotte and Softpedia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BCA268-27E5-4BD7-8638-C4637F6C0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WORD AND POWERPOINT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B3003-E572-4EC2-90E1-9686B3A78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4" y="2081410"/>
            <a:ext cx="6080945" cy="34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6267E-BA4B-42D6-BDA6-EA54254AB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3" y="1960359"/>
            <a:ext cx="2855055" cy="36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2695302" y="5792033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Examples of Word (Left) and PowerPoint (Right)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D14BEB-8290-4049-82EE-8FBD45D45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EXCEL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3518393" y="55576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Example of Excel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5A4C8-EB8D-4C1F-831E-D5577002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" y="2164227"/>
            <a:ext cx="7551448" cy="2273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8D12CA-2882-48A5-AB3E-88B94F36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052"/>
            <a:ext cx="5613132" cy="23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A218B7-9A4A-40E7-80C6-F54B1ABB3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1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93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floor, plumbing, electrical, and HVAC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109131" y="510332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Figure 6: Revit in use courtesy of Revit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B259E-A2A9-457E-9486-010E4BE6B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2639525"/>
            <a:ext cx="4345282" cy="2444221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A830C3-BF7A-45F0-B3A1-7F4C448A8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817801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1A – Introduction to Microsoft Office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Case Study I: Free-Fall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Plot velocity vs. time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Plot a trendline and solve for acceleration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Case Study II: Historical Energy Statistics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Create line graphs to model yearly trend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Create pie charts to model distribution in energy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07372" y="542200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Excel Data Table (Case Study I)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24F962-5CB2-497B-AC53-A626DD125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A31A0-1514-416A-974A-12ED2BE34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860" y="1982354"/>
            <a:ext cx="1932080" cy="34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469</Words>
  <Application>Microsoft Macintosh PowerPoint</Application>
  <PresentationFormat>Widescreen</PresentationFormat>
  <Paragraphs>84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Proxima Nova Rg</vt:lpstr>
      <vt:lpstr>Proxima Nova Lt</vt:lpstr>
      <vt:lpstr>Calibri Light</vt:lpstr>
      <vt:lpstr>Proxima Nova</vt:lpstr>
      <vt:lpstr>Arial</vt:lpstr>
      <vt:lpstr>Montserrat Medium</vt:lpstr>
      <vt:lpstr>Gotham Medium</vt:lpstr>
      <vt:lpstr>Calibri</vt:lpstr>
      <vt:lpstr>Office Theme</vt:lpstr>
      <vt:lpstr>SOFTWARE FOR  ENGINEERS</vt:lpstr>
      <vt:lpstr>OVERVIEW</vt:lpstr>
      <vt:lpstr>OBJECTIVE</vt:lpstr>
      <vt:lpstr>IDBE IMPLEMENTATION</vt:lpstr>
      <vt:lpstr>BACKGROUND</vt:lpstr>
      <vt:lpstr>WORD AND POWERPOINT</vt:lpstr>
      <vt:lpstr>EXCEL</vt:lpstr>
      <vt:lpstr>BACKGROUND INFORMATION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General Engineering</cp:lastModifiedBy>
  <cp:revision>70</cp:revision>
  <dcterms:created xsi:type="dcterms:W3CDTF">2019-06-25T23:10:16Z</dcterms:created>
  <dcterms:modified xsi:type="dcterms:W3CDTF">2023-09-04T17:16:12Z</dcterms:modified>
</cp:coreProperties>
</file>