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61" r:id="rId4"/>
    <p:sldId id="259" r:id="rId5"/>
    <p:sldId id="267" r:id="rId6"/>
    <p:sldId id="269" r:id="rId7"/>
    <p:sldId id="270" r:id="rId8"/>
    <p:sldId id="271" r:id="rId9"/>
    <p:sldId id="266" r:id="rId10"/>
    <p:sldId id="274" r:id="rId11"/>
    <p:sldId id="268" r:id="rId12"/>
    <p:sldId id="276" r:id="rId13"/>
    <p:sldId id="283" r:id="rId14"/>
    <p:sldId id="264" r:id="rId15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Proxima Nova Lt" panose="02000506030000020004" charset="0"/>
      <p:regular r:id="rId22"/>
    </p:embeddedFont>
    <p:embeddedFont>
      <p:font typeface="Proxima Nova Rg" panose="0200050603000002000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SOFTWARE FOR </a:t>
            </a:r>
            <a:br>
              <a:rPr lang="en-US" sz="5400" dirty="0">
                <a:latin typeface="Gotham Medium" panose="02000603030000020004" pitchFamily="2" charset="0"/>
              </a:rPr>
            </a:br>
            <a:r>
              <a:rPr lang="en-US" sz="5400" dirty="0">
                <a:latin typeface="Gotham Medium" panose="02000603030000020004" pitchFamily="2" charset="0"/>
              </a:rPr>
              <a:t>ENGINEERS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1A &amp; 1B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C13F8DDA-128C-4C2C-AD25-76018F66B9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422" y="1923350"/>
            <a:ext cx="6738184" cy="4125543"/>
          </a:xfrm>
        </p:spPr>
        <p:txBody>
          <a:bodyPr anchor="ctr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Go to </a:t>
            </a:r>
            <a:r>
              <a:rPr lang="en-US" dirty="0">
                <a:latin typeface="Proxima Nova Lt" panose="02000506030000020004" pitchFamily="50" charset="0"/>
              </a:rPr>
              <a:t>Lab 1B – Introduction to 3D Printing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Fusion 360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Use the manual tutorial to create an NYU keychain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Save as STL file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Cura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Setup the keychain model to be 3D printed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Save as GCODE file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F083A7-7834-4450-9B5A-5D3AE0EC6FB5}"/>
              </a:ext>
            </a:extLst>
          </p:cNvPr>
          <p:cNvSpPr/>
          <p:nvPr/>
        </p:nvSpPr>
        <p:spPr>
          <a:xfrm>
            <a:off x="7219476" y="4723519"/>
            <a:ext cx="48158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9: NYU Keychain to Design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7E35C3D-4089-4040-83A0-106BAD6887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8815" r="97" b="6725"/>
          <a:stretch/>
        </p:blipFill>
        <p:spPr>
          <a:xfrm>
            <a:off x="7692216" y="2932960"/>
            <a:ext cx="3870362" cy="1790559"/>
          </a:xfrm>
          <a:prstGeom prst="rect">
            <a:avLst/>
          </a:prstGeom>
          <a:ln>
            <a:noFill/>
          </a:ln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ED98C336-1F8E-4541-B77A-507C5AB8B6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72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No lab report </a:t>
            </a:r>
            <a:r>
              <a:rPr lang="en-US" dirty="0">
                <a:latin typeface="Proxima Nova Rg" panose="02000506030000020004" pitchFamily="2" charset="0"/>
              </a:rPr>
              <a:t>for Lab 1A or Lab 1B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No presentation</a:t>
            </a:r>
            <a:r>
              <a:rPr lang="en-US" dirty="0">
                <a:latin typeface="Proxima Nova Rg" panose="02000506030000020004" pitchFamily="2" charset="0"/>
              </a:rPr>
              <a:t> for Lab 1A or Lab 1B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 </a:t>
            </a:r>
            <a:r>
              <a:rPr lang="en-US" dirty="0">
                <a:latin typeface="Proxima Nova Lt" panose="02000506030000020004" pitchFamily="50" charset="0"/>
              </a:rPr>
              <a:t>GCODE </a:t>
            </a:r>
            <a:r>
              <a:rPr lang="en-US" dirty="0">
                <a:latin typeface="Proxima Nova Rg" panose="02000506030000020004" pitchFamily="2" charset="0"/>
              </a:rPr>
              <a:t>file on the EG1003 website (eg.poly.edu)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Due at 11:59 PM the night before Lab 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6DCD01-78FE-4BC2-825A-AC4748C2E9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00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All students must attempt to use the software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TAs are always available for assistance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Must submit a GCODE and XLSX file to the EG1003 website before next lab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>
                <a:latin typeface="Proxima Nova Rg" panose="02000506030000020004" pitchFamily="2" charset="0"/>
              </a:rPr>
              <a:t>Go </a:t>
            </a:r>
            <a:r>
              <a:rPr lang="en-US" dirty="0">
                <a:latin typeface="Proxima Nova Rg" panose="02000506030000020004" pitchFamily="2" charset="0"/>
              </a:rPr>
              <a:t>to the EG1003 student manual (manual.eg.poly.edu) for lab instructions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43402E2-D279-4127-AFB6-79EB782FA6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28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884976"/>
            <a:ext cx="10581564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In preparation for the next virtual lab, download these software ahead of time: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Autodesk Fusion 360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Autodesk Revit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B151CA2-4E92-44D8-810C-92D72EE937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045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2263C6C-ACED-4E86-83A1-FEDF0D2FB2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1379" y="821921"/>
            <a:ext cx="8889242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3056709"/>
            <a:ext cx="0" cy="18288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5738404B-B916-4CFF-8263-A681395CD8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343" y="2465975"/>
            <a:ext cx="5578295" cy="303503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C577EF3-214B-4A1A-AE2A-FB206635359A}"/>
              </a:ext>
            </a:extLst>
          </p:cNvPr>
          <p:cNvSpPr/>
          <p:nvPr/>
        </p:nvSpPr>
        <p:spPr>
          <a:xfrm>
            <a:off x="5888718" y="5503881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Fusion 360 Courtesy of Autodesk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FD6C1B5-3056-432F-8C98-2DDAEA3D8B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4824287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Familiarization with software relevant to this course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Explore software tools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Word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PowerPoint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Excel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Fusion 360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217920" y="5502057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Software Icons Courtesy of AppRecs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1" name="Picture 10" descr="http://screenshots.en.sftcdn.net/blog/en/2013/01/office-2013-onehome-white.jpg">
            <a:extLst>
              <a:ext uri="{FF2B5EF4-FFF2-40B4-BE49-F238E27FC236}">
                <a16:creationId xmlns:a16="http://schemas.microsoft.com/office/drawing/2014/main" id="{5C3FCDD1-CC48-4D01-B250-24E14EA28C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2" t="58187"/>
          <a:stretch/>
        </p:blipFill>
        <p:spPr bwMode="auto">
          <a:xfrm>
            <a:off x="7051634" y="2267675"/>
            <a:ext cx="3487783" cy="11163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4CCC8562-69C5-4956-A98A-2A05D64701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765" y="3676626"/>
            <a:ext cx="1747520" cy="1747520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3B8F90C-947A-4926-A23F-7AB6E6B3B9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Microsoft Excel or Google Sheets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Spreadsheet program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 tables, charts, graphs, data analysis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Microsoft Word or Google Documents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Word processing program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 lab reports, proposals, documents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Microsoft PowerPoint or Google Slides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Professional presentation program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CF4E7D-3B49-4306-B447-7B699F3D4F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3" b="10245"/>
          <a:stretch/>
        </p:blipFill>
        <p:spPr>
          <a:xfrm>
            <a:off x="7981590" y="2035042"/>
            <a:ext cx="3391543" cy="1819243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7E5A8F7-C03C-446A-9A52-C8EA489182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6" t="10788" r="28249" b="50000"/>
          <a:stretch/>
        </p:blipFill>
        <p:spPr>
          <a:xfrm>
            <a:off x="7981590" y="4006630"/>
            <a:ext cx="3391543" cy="114006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DFC7535-A595-4CE5-B0E5-4FCF6C50A9EB}"/>
              </a:ext>
            </a:extLst>
          </p:cNvPr>
          <p:cNvSpPr/>
          <p:nvPr/>
        </p:nvSpPr>
        <p:spPr>
          <a:xfrm>
            <a:off x="7099753" y="5217124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G Suite (Top) and Microsoft Office (Bottom)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 Courtesy of UNC Charlotte and Softpedia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CBCA268-27E5-4BD7-8638-C4637F6C03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WORD AND POWERPOINT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5B3003-E572-4EC2-90E1-9686B3A78F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014" y="2081410"/>
            <a:ext cx="6080945" cy="3420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D6267E-BA4B-42D6-BDA6-EA54254AB7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383" y="1960359"/>
            <a:ext cx="2855055" cy="3694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425F6C7-30B1-4B59-A7CC-CC3D7DF184EB}"/>
              </a:ext>
            </a:extLst>
          </p:cNvPr>
          <p:cNvSpPr/>
          <p:nvPr/>
        </p:nvSpPr>
        <p:spPr>
          <a:xfrm>
            <a:off x="2695302" y="5792033"/>
            <a:ext cx="68013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Examples of Word (Left) and PowerPoint (Right)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BD14BEB-8290-4049-82EE-8FBD45D45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67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EXCEL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25F6C7-30B1-4B59-A7CC-CC3D7DF184EB}"/>
              </a:ext>
            </a:extLst>
          </p:cNvPr>
          <p:cNvSpPr/>
          <p:nvPr/>
        </p:nvSpPr>
        <p:spPr>
          <a:xfrm>
            <a:off x="3518393" y="5557602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Example of Excel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7D5A4C8-EB8D-4C1F-831E-D55770023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62" y="2164227"/>
            <a:ext cx="7551448" cy="22739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8D12CA-2882-48A5-AB3E-88B94F369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00052"/>
            <a:ext cx="5613132" cy="239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BFA218B7-9A4A-40E7-80C6-F54B1ABB30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018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7162722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Fusion 3</a:t>
            </a:r>
            <a:r>
              <a:rPr lang="en-US" dirty="0">
                <a:latin typeface="Proxima Nova Lt" panose="02000506030000020004" pitchFamily="50" charset="0"/>
              </a:rPr>
              <a:t>60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Computer-aided design (CAD) program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Creates 3D drawings of engineering designs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Also used for CAM, rendering, simulation, etc.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3D printing </a:t>
            </a:r>
            <a:r>
              <a:rPr lang="en-US" dirty="0">
                <a:latin typeface="Proxima Nova Rg" panose="02000506030000020004" pitchFamily="2" charset="0"/>
              </a:rPr>
              <a:t>– allows for rapid prototyping and onsite manufacturing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Cura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3D printing preparation application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FC7535-A595-4CE5-B0E5-4FCF6C50A9EB}"/>
              </a:ext>
            </a:extLst>
          </p:cNvPr>
          <p:cNvSpPr/>
          <p:nvPr/>
        </p:nvSpPr>
        <p:spPr>
          <a:xfrm>
            <a:off x="7472708" y="5240143"/>
            <a:ext cx="4436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Fusion 360 (Left) and </a:t>
            </a:r>
            <a:r>
              <a:rPr lang="en-US" sz="1600" dirty="0" err="1">
                <a:latin typeface="Proxima Nova Rg" panose="02000506030000020004" pitchFamily="2" charset="0"/>
              </a:rPr>
              <a:t>Cura</a:t>
            </a:r>
            <a:r>
              <a:rPr lang="en-US" sz="1600" dirty="0">
                <a:latin typeface="Proxima Nova Rg" panose="02000506030000020004" pitchFamily="2" charset="0"/>
              </a:rPr>
              <a:t> (Right) Courtesy of AppRecs and Wikipedia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EF486A69-6131-4D67-A879-477F30A788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6" b="11663"/>
          <a:stretch/>
        </p:blipFill>
        <p:spPr>
          <a:xfrm>
            <a:off x="9624959" y="3559521"/>
            <a:ext cx="2113378" cy="1574288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C367641B-2997-491C-8B5F-893E80BE3F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888" y="2380384"/>
            <a:ext cx="1574288" cy="1574288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6FCEC3-70EF-403C-817D-656AB3AA89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678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FUSION 360 AND CURA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25F6C7-30B1-4B59-A7CC-CC3D7DF184EB}"/>
              </a:ext>
            </a:extLst>
          </p:cNvPr>
          <p:cNvSpPr/>
          <p:nvPr/>
        </p:nvSpPr>
        <p:spPr>
          <a:xfrm>
            <a:off x="918754" y="5500428"/>
            <a:ext cx="103544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Examples of Fusion 360 (Left) and </a:t>
            </a:r>
            <a:r>
              <a:rPr lang="en-US" sz="1600" dirty="0" err="1">
                <a:latin typeface="Proxima Nova Rg" panose="02000506030000020004" pitchFamily="2" charset="0"/>
              </a:rPr>
              <a:t>Cura</a:t>
            </a:r>
            <a:r>
              <a:rPr lang="en-US" sz="1600" dirty="0">
                <a:latin typeface="Proxima Nova Rg" panose="02000506030000020004" pitchFamily="2" charset="0"/>
              </a:rPr>
              <a:t> (Right) Courtesy of </a:t>
            </a:r>
            <a:r>
              <a:rPr lang="en-US" sz="1600" dirty="0" err="1">
                <a:latin typeface="Proxima Nova Rg" panose="02000506030000020004" pitchFamily="2" charset="0"/>
              </a:rPr>
              <a:t>FabCafe</a:t>
            </a:r>
            <a:r>
              <a:rPr lang="en-US" sz="1600" dirty="0">
                <a:latin typeface="Proxima Nova Rg" panose="02000506030000020004" pitchFamily="2" charset="0"/>
              </a:rPr>
              <a:t> and </a:t>
            </a:r>
            <a:r>
              <a:rPr lang="en-US" sz="1600" dirty="0" err="1">
                <a:latin typeface="Proxima Nova Rg" panose="02000506030000020004" pitchFamily="2" charset="0"/>
              </a:rPr>
              <a:t>Ultimaker</a:t>
            </a:r>
            <a:r>
              <a:rPr lang="en-US" sz="1600" dirty="0">
                <a:latin typeface="Proxima Nova Rg" panose="02000506030000020004" pitchFamily="2" charset="0"/>
              </a:rPr>
              <a:t> 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5909FCC1-8037-4F48-9CF3-D3434491BB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325" y="2126292"/>
            <a:ext cx="5371902" cy="3367769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E53AA787-B9AA-49F7-AE9A-AAEB33FB15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3" y="2132660"/>
            <a:ext cx="5987143" cy="3367768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9C3CFE0-5118-419F-A032-F88112E689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169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5277132" cy="3917892"/>
          </a:xfrm>
        </p:spPr>
        <p:txBody>
          <a:bodyPr anchor="ctr"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Go to </a:t>
            </a:r>
            <a:r>
              <a:rPr lang="en-US" dirty="0">
                <a:latin typeface="Proxima Nova Lt" panose="02000506030000020004" pitchFamily="50" charset="0"/>
              </a:rPr>
              <a:t>Lab 1A – Introduction to Microsoft Office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Excel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Open premade Microsoft Excel Template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With distance and time data, solve for velocity and average velocity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Plot velocity vs. time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Plot a trendline and solve for acceleration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F083A7-7834-4450-9B5A-5D3AE0EC6FB5}"/>
              </a:ext>
            </a:extLst>
          </p:cNvPr>
          <p:cNvSpPr/>
          <p:nvPr/>
        </p:nvSpPr>
        <p:spPr>
          <a:xfrm>
            <a:off x="6557291" y="5401718"/>
            <a:ext cx="48158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8: Microsoft Excel Data Table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324F962-5CB2-497B-AC53-A626DD1252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0A31A0-1514-416A-974A-12ED2BE348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9171" y="1982354"/>
            <a:ext cx="1932080" cy="341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96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433</Words>
  <Application>Microsoft Office PowerPoint</Application>
  <PresentationFormat>Widescreen</PresentationFormat>
  <Paragraphs>86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Proxima Nova Lt</vt:lpstr>
      <vt:lpstr>Gotham Medium</vt:lpstr>
      <vt:lpstr>Calibri</vt:lpstr>
      <vt:lpstr>Arial</vt:lpstr>
      <vt:lpstr>Proxima Nova Rg</vt:lpstr>
      <vt:lpstr>Calibri Light</vt:lpstr>
      <vt:lpstr>Office Theme</vt:lpstr>
      <vt:lpstr>SOFTWARE FOR  ENGINEERS</vt:lpstr>
      <vt:lpstr>OVERVIEW</vt:lpstr>
      <vt:lpstr>OBJECTIVE</vt:lpstr>
      <vt:lpstr>BACKGROUND</vt:lpstr>
      <vt:lpstr>WORD AND POWERPOINT</vt:lpstr>
      <vt:lpstr>EXCEL</vt:lpstr>
      <vt:lpstr>BACKGROUND</vt:lpstr>
      <vt:lpstr>FUSION 360 AND CURA</vt:lpstr>
      <vt:lpstr>PROCEDURE</vt:lpstr>
      <vt:lpstr>PROCEDURE</vt:lpstr>
      <vt:lpstr>ASSIGNMENT</vt:lpstr>
      <vt:lpstr>CLOSING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Minh Diep</cp:lastModifiedBy>
  <cp:revision>63</cp:revision>
  <dcterms:created xsi:type="dcterms:W3CDTF">2019-06-25T23:10:16Z</dcterms:created>
  <dcterms:modified xsi:type="dcterms:W3CDTF">2021-07-06T02:27:53Z</dcterms:modified>
</cp:coreProperties>
</file>