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71" r:id="rId6"/>
    <p:sldId id="285" r:id="rId7"/>
    <p:sldId id="286" r:id="rId8"/>
    <p:sldId id="284" r:id="rId9"/>
    <p:sldId id="288" r:id="rId10"/>
    <p:sldId id="287" r:id="rId11"/>
    <p:sldId id="289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EGED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EGED II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44A649-A1F5-4971-BD40-407029423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3496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work must be submitted electronically through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assignments are due at 11:59 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 will not be negotiated if there is no electronic submission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E4B714D5-EBFA-405E-B42B-BB6F3B1B1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8978" y="3263793"/>
            <a:ext cx="2392621" cy="239262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D3C5D6A2-C1AD-49A6-B835-63669E4FF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0832" y="2284527"/>
            <a:ext cx="1907331" cy="190733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9EC1C8-564F-4E12-9F63-385C68491C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student manual for information (manual.eg.poly.edu)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EG1003 website regularly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 for last minute cancellations and changes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Stay connected with teammates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Express questions and concerns to your Professor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Ask questions!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E53045-8D83-4090-BC64-56B551E7E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DD10D5-798D-4C72-8333-BD0CBE8B1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Attendance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796988"/>
            <a:ext cx="0" cy="23009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817FA9A-1384-43C8-B09E-251698C5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41" y="1659594"/>
            <a:ext cx="3528332" cy="3528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20A37-6C2C-4F53-9B84-FDEFCA8FAD10}"/>
              </a:ext>
            </a:extLst>
          </p:cNvPr>
          <p:cNvSpPr/>
          <p:nvPr/>
        </p:nvSpPr>
        <p:spPr>
          <a:xfrm>
            <a:off x="6096000" y="51879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Engineer courtesy of UC Riverside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3354E-F124-4105-AAC1-C11B16422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0F17749-D2F8-411B-BF0D-03ABF340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77" y="2219142"/>
            <a:ext cx="3651197" cy="1415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teach you about what engineers 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Project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LEGO EV3 Mindstorms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BBF13-1A43-4C00-BB8A-7C7958E30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97" y="3869048"/>
            <a:ext cx="4649159" cy="152989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4C582A-DA19-46EB-8C9C-F3AB78AD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redit card">
            <a:extLst>
              <a:ext uri="{FF2B5EF4-FFF2-40B4-BE49-F238E27FC236}">
                <a16:creationId xmlns:a16="http://schemas.microsoft.com/office/drawing/2014/main" id="{6C7CAD94-9447-4FD5-9CE6-343754E76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714" y="2436877"/>
            <a:ext cx="1984248" cy="19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51438FFF-5170-4418-B106-E2FE557F9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8419" y="2301437"/>
            <a:ext cx="2255125" cy="2255125"/>
          </a:xfrm>
          <a:prstGeom prst="rect">
            <a:avLst/>
          </a:prstGeom>
        </p:spPr>
      </p:pic>
      <p:pic>
        <p:nvPicPr>
          <p:cNvPr id="20" name="Graphic 19" descr="Robot">
            <a:extLst>
              <a:ext uri="{FF2B5EF4-FFF2-40B4-BE49-F238E27FC236}">
                <a16:creationId xmlns:a16="http://schemas.microsoft.com/office/drawing/2014/main" id="{58291095-CA5E-4EC3-B1C3-BBD8F9993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9847" y="2301437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7ED878-5586-45E0-BED9-D609D503953A}"/>
              </a:ext>
            </a:extLst>
          </p:cNvPr>
          <p:cNvSpPr txBox="1"/>
          <p:nvPr/>
        </p:nvSpPr>
        <p:spPr>
          <a:xfrm>
            <a:off x="4543171" y="4422812"/>
            <a:ext cx="274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5348F-B375-490F-AC0D-FCA3A072CA10}"/>
              </a:ext>
            </a:extLst>
          </p:cNvPr>
          <p:cNvSpPr txBox="1"/>
          <p:nvPr/>
        </p:nvSpPr>
        <p:spPr>
          <a:xfrm>
            <a:off x="7672377" y="4414356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50EAD-9C22-4FFD-9643-12BBAEEE3DE0}"/>
              </a:ext>
            </a:extLst>
          </p:cNvPr>
          <p:cNvSpPr txBox="1"/>
          <p:nvPr/>
        </p:nvSpPr>
        <p:spPr>
          <a:xfrm>
            <a:off x="1019759" y="4414356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High school credit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No college credit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C83D4E-CBF2-441B-96D5-B6E04CAE61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7950" y="1923350"/>
            <a:ext cx="559130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1 hour sessions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Student presentations of project status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Feedback will be provided by the Recitation TA and Professor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F96B5CA-128D-4AEE-B553-B1ED69449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78" y="2374177"/>
            <a:ext cx="4384458" cy="292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EE5F6A-8B80-4BD1-BE42-721F815C8E25}"/>
              </a:ext>
            </a:extLst>
          </p:cNvPr>
          <p:cNvSpPr/>
          <p:nvPr/>
        </p:nvSpPr>
        <p:spPr>
          <a:xfrm>
            <a:off x="657200" y="529916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Recitation courtesy of Varsity Tutors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E9BD81-CFD3-41A2-B16D-74EB2DA78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29" y="809107"/>
            <a:ext cx="11749742" cy="965147"/>
          </a:xfrm>
        </p:spPr>
        <p:txBody>
          <a:bodyPr anchor="b">
            <a:noAutofit/>
          </a:bodyPr>
          <a:lstStyle/>
          <a:p>
            <a:r>
              <a:rPr lang="en-US" sz="4800" dirty="0">
                <a:latin typeface="Gotham Medium" panose="02000603030000020004" pitchFamily="2" charset="0"/>
              </a:rPr>
              <a:t>SEMESTER-LONG DESIGN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506" y="1923350"/>
            <a:ext cx="5107199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Also known as SLDP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10-week project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Groups of 2 – 3 students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Multiple projects to choose from (depends on your section)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Shape 918">
            <a:extLst>
              <a:ext uri="{FF2B5EF4-FFF2-40B4-BE49-F238E27FC236}">
                <a16:creationId xmlns:a16="http://schemas.microsoft.com/office/drawing/2014/main" id="{2278E1DA-B2C2-44C7-A541-79DECB2EB7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50"/>
          <a:stretch/>
        </p:blipFill>
        <p:spPr>
          <a:xfrm>
            <a:off x="868500" y="2372659"/>
            <a:ext cx="5227500" cy="2963984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A934AA-6DFC-41C4-B775-FB45D0036027}"/>
              </a:ext>
            </a:extLst>
          </p:cNvPr>
          <p:cNvSpPr/>
          <p:nvPr/>
        </p:nvSpPr>
        <p:spPr>
          <a:xfrm>
            <a:off x="904643" y="536019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EG1003 Modelshop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2091B6-8310-4279-9EE6-72DFF90B6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89674"/>
              </p:ext>
            </p:extLst>
          </p:nvPr>
        </p:nvGraphicFramePr>
        <p:xfrm>
          <a:off x="234042" y="3116191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66.66%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C17017-EFA3-4F81-85AB-FB01168D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577189"/>
            <a:ext cx="7731234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is required for all recitations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 will result in zero for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Constant tardiness/absences will result in course failure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possible, notify teammates, Professor,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Recitation TA in advance of absence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2747" y="2070175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ATTENDANCE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738155-DEDB-4DDE-A87C-BA6B47DB9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888184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096000" y="1739817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Detailed project information</a:t>
            </a:r>
          </a:p>
          <a:p>
            <a:pPr algn="l"/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80C2D8-8641-4DF9-8D0F-D8F674395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294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INTRODUCTION TO EGED II</vt:lpstr>
      <vt:lpstr>AGENDA</vt:lpstr>
      <vt:lpstr>COURSE OBJECTIVES</vt:lpstr>
      <vt:lpstr>COURSE FORMAT</vt:lpstr>
      <vt:lpstr>RECITATION</vt:lpstr>
      <vt:lpstr>SEMESTER-LONG DESIGN PROJECT</vt:lpstr>
      <vt:lpstr>PowerPoint Presentation</vt:lpstr>
      <vt:lpstr>PowerPoint Presentation</vt:lpstr>
      <vt:lpstr>PowerPoint Presentation</vt:lpstr>
      <vt:lpstr>ASSIGNMENT SUBMISSION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48</cp:revision>
  <dcterms:created xsi:type="dcterms:W3CDTF">2019-06-25T23:10:16Z</dcterms:created>
  <dcterms:modified xsi:type="dcterms:W3CDTF">2020-08-01T23:51:26Z</dcterms:modified>
</cp:coreProperties>
</file>