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3030000020004" pitchFamily="2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Percent accuracy, tolerance, measured distance and angle of deviation, calculated accuracy, precision, averages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389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Proxima Nova Lt</vt:lpstr>
      <vt:lpstr>Proxima Nova Rg</vt:lpstr>
      <vt:lpstr>Gotham Medium</vt:lpstr>
      <vt:lpstr>Calibri</vt:lpstr>
      <vt:lpstr>Calibri Light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26</cp:revision>
  <dcterms:created xsi:type="dcterms:W3CDTF">2019-06-25T23:10:16Z</dcterms:created>
  <dcterms:modified xsi:type="dcterms:W3CDTF">2020-02-13T03:01:54Z</dcterms:modified>
</cp:coreProperties>
</file>