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9" r:id="rId5"/>
    <p:sldMasterId id="2147483780" r:id="rId6"/>
    <p:sldMasterId id="2147483781" r:id="rId7"/>
    <p:sldMasterId id="2147483782" r:id="rId8"/>
    <p:sldMasterId id="2147483783" r:id="rId9"/>
    <p:sldMasterId id="2147483784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</p:sldIdLst>
  <p:sldSz cy="5143500" cx="9144000"/>
  <p:notesSz cx="6858000" cy="9144000"/>
  <p:embeddedFontLst>
    <p:embeddedFont>
      <p:font typeface="Raleway"/>
      <p:regular r:id="rId37"/>
      <p:bold r:id="rId38"/>
      <p:italic r:id="rId39"/>
      <p:boldItalic r:id="rId40"/>
    </p:embeddedFont>
    <p:embeddedFont>
      <p:font typeface="Raleway SemiBold"/>
      <p:regular r:id="rId41"/>
      <p:bold r:id="rId42"/>
      <p:italic r:id="rId43"/>
      <p:boldItalic r:id="rId44"/>
    </p:embeddedFont>
    <p:embeddedFont>
      <p:font typeface="Albert Sans Medium"/>
      <p:regular r:id="rId45"/>
      <p:bold r:id="rId46"/>
      <p:italic r:id="rId47"/>
      <p:boldItalic r:id="rId48"/>
    </p:embeddedFont>
    <p:embeddedFont>
      <p:font typeface="Raleway Medium"/>
      <p:regular r:id="rId49"/>
      <p:bold r:id="rId50"/>
      <p:italic r:id="rId51"/>
      <p:boldItalic r:id="rId52"/>
    </p:embeddedFont>
    <p:embeddedFont>
      <p:font typeface="Albert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5A5750D-A7DC-4487-B3B2-9C297CEA3FB6}">
  <a:tblStyle styleId="{05A5750D-A7DC-4487-B3B2-9C297CEA3F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50A86BA-43FD-46E3-8620-3F1882C00F00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42" Type="http://schemas.openxmlformats.org/officeDocument/2006/relationships/font" Target="fonts/RalewaySemiBold-bold.fntdata"/><Relationship Id="rId41" Type="http://schemas.openxmlformats.org/officeDocument/2006/relationships/font" Target="fonts/RalewaySemiBold-regular.fntdata"/><Relationship Id="rId44" Type="http://schemas.openxmlformats.org/officeDocument/2006/relationships/font" Target="fonts/RalewaySemiBold-boldItalic.fntdata"/><Relationship Id="rId43" Type="http://schemas.openxmlformats.org/officeDocument/2006/relationships/font" Target="fonts/RalewaySemiBold-italic.fntdata"/><Relationship Id="rId46" Type="http://schemas.openxmlformats.org/officeDocument/2006/relationships/font" Target="fonts/AlbertSansMedium-bold.fntdata"/><Relationship Id="rId45" Type="http://schemas.openxmlformats.org/officeDocument/2006/relationships/font" Target="fonts/AlbertSans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AlbertSansMedium-boldItalic.fntdata"/><Relationship Id="rId47" Type="http://schemas.openxmlformats.org/officeDocument/2006/relationships/font" Target="fonts/AlbertSansMedium-italic.fntdata"/><Relationship Id="rId49" Type="http://schemas.openxmlformats.org/officeDocument/2006/relationships/font" Target="fonts/RalewayMedium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font" Target="fonts/Raleway-regular.fntdata"/><Relationship Id="rId36" Type="http://schemas.openxmlformats.org/officeDocument/2006/relationships/slide" Target="slides/slide25.xml"/><Relationship Id="rId39" Type="http://schemas.openxmlformats.org/officeDocument/2006/relationships/font" Target="fonts/Raleway-italic.fntdata"/><Relationship Id="rId38" Type="http://schemas.openxmlformats.org/officeDocument/2006/relationships/font" Target="fonts/Raleway-bold.fntdata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font" Target="fonts/RalewayMedium-italic.fntdata"/><Relationship Id="rId50" Type="http://schemas.openxmlformats.org/officeDocument/2006/relationships/font" Target="fonts/RalewayMedium-bold.fntdata"/><Relationship Id="rId53" Type="http://schemas.openxmlformats.org/officeDocument/2006/relationships/font" Target="fonts/AlbertSans-regular.fntdata"/><Relationship Id="rId52" Type="http://schemas.openxmlformats.org/officeDocument/2006/relationships/font" Target="fonts/RalewayMedium-boldItalic.fntdata"/><Relationship Id="rId11" Type="http://schemas.openxmlformats.org/officeDocument/2006/relationships/notesMaster" Target="notesMasters/notesMaster1.xml"/><Relationship Id="rId55" Type="http://schemas.openxmlformats.org/officeDocument/2006/relationships/font" Target="fonts/AlbertSans-italic.fntdata"/><Relationship Id="rId10" Type="http://schemas.openxmlformats.org/officeDocument/2006/relationships/slideMaster" Target="slideMasters/slideMaster6.xml"/><Relationship Id="rId54" Type="http://schemas.openxmlformats.org/officeDocument/2006/relationships/font" Target="fonts/AlbertSans-bold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56" Type="http://schemas.openxmlformats.org/officeDocument/2006/relationships/font" Target="fonts/AlbertSans-boldItalic.fntdata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1f7a2c7aa5d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1f7a2c7aa5d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2ce0446c863_1_3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2ce0446c863_1_3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Innovation Leed Examples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2ce0446c863_1_3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2ce0446c863_1_3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28f453162cf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28f453162cf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28f453162cf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5" name="Google Shape;2235;g28f453162cf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28f453162cf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28f453162cf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28f453162cf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28f453162cf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28f453162cf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28f453162cf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7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28f453162cf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9" name="Google Shape;2279;g28f453162cf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2ce0446c863_1_3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2ce0446c863_1_3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2ce0446c863_1_2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2ce0446c863_1_2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1f7a2c7aa5d_0_1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1f7a2c7aa5d_0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2ce0446c863_1_3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2ce0446c863_1_3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8f453162cf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8f453162cf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28f453162cf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28f453162cf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8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1f7a2c7aa5d_0_2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1f7a2c7aa5d_0_2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6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1f7a2c7aa5d_0_19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8" name="Google Shape;2388;g1f7a2c7aa5d_0_1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2ce0446c863_1_3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2ce0446c863_1_3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g2ce0446c863_1_1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8" name="Google Shape;2038;g2ce0446c863_1_1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2ce0446c863_1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2ce0446c863_1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1f7a2c7aa5d_0_1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1f7a2c7aa5d_0_1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g28f45315d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1" name="Google Shape;2121;g28f45315d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g2ce0446c863_1_3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0" name="Google Shape;2130;g2ce0446c863_1_3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Location and Transportation Leed Examples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2ce0446c863_1_3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2ce0446c863_1_3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Sustainable Sites Examples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ce0446c863_1_3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2ce0446c863_1_3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Energy Leed Examples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"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Google Shape;1416;p10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0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18" name="Google Shape;1418;p105"/>
          <p:cNvSpPr/>
          <p:nvPr/>
        </p:nvSpPr>
        <p:spPr>
          <a:xfrm>
            <a:off x="8408460" y="25739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10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"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Google Shape;1421;p10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10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423" name="Google Shape;1423;p106"/>
          <p:cNvGrpSpPr/>
          <p:nvPr/>
        </p:nvGrpSpPr>
        <p:grpSpPr>
          <a:xfrm>
            <a:off x="255387" y="257400"/>
            <a:ext cx="8633228" cy="4628687"/>
            <a:chOff x="255387" y="257400"/>
            <a:chExt cx="8633228" cy="4628687"/>
          </a:xfrm>
        </p:grpSpPr>
        <p:sp>
          <p:nvSpPr>
            <p:cNvPr id="1424" name="Google Shape;1424;p106"/>
            <p:cNvSpPr/>
            <p:nvPr/>
          </p:nvSpPr>
          <p:spPr>
            <a:xfrm rot="10800000">
              <a:off x="255387" y="2574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25" name="Google Shape;1425;p106"/>
            <p:cNvGrpSpPr/>
            <p:nvPr/>
          </p:nvGrpSpPr>
          <p:grpSpPr>
            <a:xfrm>
              <a:off x="8638279" y="4635751"/>
              <a:ext cx="250336" cy="250336"/>
              <a:chOff x="8378550" y="1096027"/>
              <a:chExt cx="305400" cy="305400"/>
            </a:xfrm>
          </p:grpSpPr>
          <p:sp>
            <p:nvSpPr>
              <p:cNvPr id="1426" name="Google Shape;1426;p106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106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28" name="Google Shape;1428;p10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10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10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32" name="Google Shape;1432;p107"/>
          <p:cNvSpPr txBox="1"/>
          <p:nvPr>
            <p:ph idx="1" type="subTitle"/>
          </p:nvPr>
        </p:nvSpPr>
        <p:spPr>
          <a:xfrm>
            <a:off x="7200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3" name="Google Shape;1433;p107"/>
          <p:cNvSpPr txBox="1"/>
          <p:nvPr>
            <p:ph idx="2" type="subTitle"/>
          </p:nvPr>
        </p:nvSpPr>
        <p:spPr>
          <a:xfrm>
            <a:off x="3255748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4" name="Google Shape;1434;p107"/>
          <p:cNvSpPr txBox="1"/>
          <p:nvPr>
            <p:ph idx="3" type="subTitle"/>
          </p:nvPr>
        </p:nvSpPr>
        <p:spPr>
          <a:xfrm>
            <a:off x="57915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5" name="Google Shape;1435;p107"/>
          <p:cNvSpPr txBox="1"/>
          <p:nvPr>
            <p:ph idx="4" type="subTitle"/>
          </p:nvPr>
        </p:nvSpPr>
        <p:spPr>
          <a:xfrm>
            <a:off x="7200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36" name="Google Shape;1436;p107"/>
          <p:cNvSpPr txBox="1"/>
          <p:nvPr>
            <p:ph idx="5" type="subTitle"/>
          </p:nvPr>
        </p:nvSpPr>
        <p:spPr>
          <a:xfrm>
            <a:off x="3255752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37" name="Google Shape;1437;p107"/>
          <p:cNvSpPr txBox="1"/>
          <p:nvPr>
            <p:ph idx="6" type="subTitle"/>
          </p:nvPr>
        </p:nvSpPr>
        <p:spPr>
          <a:xfrm>
            <a:off x="57915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438" name="Google Shape;1438;p107"/>
          <p:cNvGrpSpPr/>
          <p:nvPr/>
        </p:nvGrpSpPr>
        <p:grpSpPr>
          <a:xfrm>
            <a:off x="255379" y="257392"/>
            <a:ext cx="8633249" cy="4628711"/>
            <a:chOff x="255379" y="257392"/>
            <a:chExt cx="8633249" cy="4628711"/>
          </a:xfrm>
        </p:grpSpPr>
        <p:sp>
          <p:nvSpPr>
            <p:cNvPr id="1439" name="Google Shape;1439;p107"/>
            <p:cNvSpPr/>
            <p:nvPr/>
          </p:nvSpPr>
          <p:spPr>
            <a:xfrm flipH="1" rot="5400000">
              <a:off x="8408460" y="259951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40" name="Google Shape;1440;p107"/>
            <p:cNvGrpSpPr/>
            <p:nvPr/>
          </p:nvGrpSpPr>
          <p:grpSpPr>
            <a:xfrm>
              <a:off x="255379" y="4635766"/>
              <a:ext cx="250336" cy="250336"/>
              <a:chOff x="8378550" y="1096027"/>
              <a:chExt cx="305400" cy="305400"/>
            </a:xfrm>
          </p:grpSpPr>
          <p:sp>
            <p:nvSpPr>
              <p:cNvPr id="1441" name="Google Shape;1441;p107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107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43" name="Google Shape;1443;p10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10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10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47" name="Google Shape;1447;p108"/>
          <p:cNvSpPr txBox="1"/>
          <p:nvPr>
            <p:ph idx="1" type="subTitle"/>
          </p:nvPr>
        </p:nvSpPr>
        <p:spPr>
          <a:xfrm>
            <a:off x="719999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48" name="Google Shape;1448;p108"/>
          <p:cNvSpPr txBox="1"/>
          <p:nvPr>
            <p:ph idx="2" type="subTitle"/>
          </p:nvPr>
        </p:nvSpPr>
        <p:spPr>
          <a:xfrm>
            <a:off x="4038551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49" name="Google Shape;1449;p108"/>
          <p:cNvSpPr txBox="1"/>
          <p:nvPr>
            <p:ph idx="3" type="subTitle"/>
          </p:nvPr>
        </p:nvSpPr>
        <p:spPr>
          <a:xfrm>
            <a:off x="719999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50" name="Google Shape;1450;p108"/>
          <p:cNvSpPr txBox="1"/>
          <p:nvPr>
            <p:ph idx="4" type="subTitle"/>
          </p:nvPr>
        </p:nvSpPr>
        <p:spPr>
          <a:xfrm>
            <a:off x="4038551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51" name="Google Shape;1451;p108"/>
          <p:cNvSpPr txBox="1"/>
          <p:nvPr>
            <p:ph idx="5" type="subTitle"/>
          </p:nvPr>
        </p:nvSpPr>
        <p:spPr>
          <a:xfrm>
            <a:off x="719999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52" name="Google Shape;1452;p108"/>
          <p:cNvSpPr txBox="1"/>
          <p:nvPr>
            <p:ph idx="6" type="subTitle"/>
          </p:nvPr>
        </p:nvSpPr>
        <p:spPr>
          <a:xfrm>
            <a:off x="719999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53" name="Google Shape;1453;p108"/>
          <p:cNvSpPr txBox="1"/>
          <p:nvPr>
            <p:ph idx="7" type="subTitle"/>
          </p:nvPr>
        </p:nvSpPr>
        <p:spPr>
          <a:xfrm>
            <a:off x="4038524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54" name="Google Shape;1454;p108"/>
          <p:cNvSpPr txBox="1"/>
          <p:nvPr>
            <p:ph idx="8" type="subTitle"/>
          </p:nvPr>
        </p:nvSpPr>
        <p:spPr>
          <a:xfrm>
            <a:off x="4038524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455" name="Google Shape;1455;p108"/>
          <p:cNvGrpSpPr/>
          <p:nvPr/>
        </p:nvGrpSpPr>
        <p:grpSpPr>
          <a:xfrm>
            <a:off x="8023752" y="257391"/>
            <a:ext cx="967625" cy="4735912"/>
            <a:chOff x="8023752" y="257391"/>
            <a:chExt cx="967625" cy="4735912"/>
          </a:xfrm>
        </p:grpSpPr>
        <p:grpSp>
          <p:nvGrpSpPr>
            <p:cNvPr id="1456" name="Google Shape;1456;p108"/>
            <p:cNvGrpSpPr/>
            <p:nvPr/>
          </p:nvGrpSpPr>
          <p:grpSpPr>
            <a:xfrm>
              <a:off x="8023752" y="4088105"/>
              <a:ext cx="967625" cy="905199"/>
              <a:chOff x="5193955" y="-106337"/>
              <a:chExt cx="662848" cy="620084"/>
            </a:xfrm>
          </p:grpSpPr>
          <p:sp>
            <p:nvSpPr>
              <p:cNvPr id="1457" name="Google Shape;1457;p108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108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108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108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108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108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108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108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108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108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108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108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108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108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108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108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108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108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108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108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108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108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9" name="Google Shape;1479;p108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108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108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108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Google Shape;1483;p108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108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108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108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108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108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9" name="Google Shape;1489;p108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0" name="Google Shape;1490;p108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108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108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93" name="Google Shape;1493;p108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494" name="Google Shape;1494;p108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108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96" name="Google Shape;1496;p10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oogle Shape;1498;p10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10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00" name="Google Shape;1500;p109"/>
          <p:cNvSpPr txBox="1"/>
          <p:nvPr>
            <p:ph idx="1" type="subTitle"/>
          </p:nvPr>
        </p:nvSpPr>
        <p:spPr>
          <a:xfrm>
            <a:off x="720000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1" name="Google Shape;1501;p109"/>
          <p:cNvSpPr txBox="1"/>
          <p:nvPr>
            <p:ph idx="2" type="subTitle"/>
          </p:nvPr>
        </p:nvSpPr>
        <p:spPr>
          <a:xfrm>
            <a:off x="3225392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2" name="Google Shape;1502;p109"/>
          <p:cNvSpPr txBox="1"/>
          <p:nvPr>
            <p:ph idx="3" type="subTitle"/>
          </p:nvPr>
        </p:nvSpPr>
        <p:spPr>
          <a:xfrm>
            <a:off x="720000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3" name="Google Shape;1503;p109"/>
          <p:cNvSpPr txBox="1"/>
          <p:nvPr>
            <p:ph idx="4" type="subTitle"/>
          </p:nvPr>
        </p:nvSpPr>
        <p:spPr>
          <a:xfrm>
            <a:off x="3225392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4" name="Google Shape;1504;p109"/>
          <p:cNvSpPr txBox="1"/>
          <p:nvPr>
            <p:ph idx="5" type="subTitle"/>
          </p:nvPr>
        </p:nvSpPr>
        <p:spPr>
          <a:xfrm>
            <a:off x="5730805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5" name="Google Shape;1505;p109"/>
          <p:cNvSpPr txBox="1"/>
          <p:nvPr>
            <p:ph idx="6" type="subTitle"/>
          </p:nvPr>
        </p:nvSpPr>
        <p:spPr>
          <a:xfrm>
            <a:off x="5730805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06" name="Google Shape;1506;p109"/>
          <p:cNvSpPr txBox="1"/>
          <p:nvPr>
            <p:ph idx="7" type="subTitle"/>
          </p:nvPr>
        </p:nvSpPr>
        <p:spPr>
          <a:xfrm>
            <a:off x="720000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07" name="Google Shape;1507;p109"/>
          <p:cNvSpPr txBox="1"/>
          <p:nvPr>
            <p:ph idx="8" type="subTitle"/>
          </p:nvPr>
        </p:nvSpPr>
        <p:spPr>
          <a:xfrm>
            <a:off x="3225392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08" name="Google Shape;1508;p109"/>
          <p:cNvSpPr txBox="1"/>
          <p:nvPr>
            <p:ph idx="9" type="subTitle"/>
          </p:nvPr>
        </p:nvSpPr>
        <p:spPr>
          <a:xfrm>
            <a:off x="5730805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09" name="Google Shape;1509;p109"/>
          <p:cNvSpPr txBox="1"/>
          <p:nvPr>
            <p:ph idx="13" type="subTitle"/>
          </p:nvPr>
        </p:nvSpPr>
        <p:spPr>
          <a:xfrm>
            <a:off x="720000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10" name="Google Shape;1510;p109"/>
          <p:cNvSpPr txBox="1"/>
          <p:nvPr>
            <p:ph idx="14" type="subTitle"/>
          </p:nvPr>
        </p:nvSpPr>
        <p:spPr>
          <a:xfrm>
            <a:off x="3225392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11" name="Google Shape;1511;p109"/>
          <p:cNvSpPr txBox="1"/>
          <p:nvPr>
            <p:ph idx="15" type="subTitle"/>
          </p:nvPr>
        </p:nvSpPr>
        <p:spPr>
          <a:xfrm>
            <a:off x="5730805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12" name="Google Shape;1512;p109"/>
          <p:cNvSpPr/>
          <p:nvPr/>
        </p:nvSpPr>
        <p:spPr>
          <a:xfrm flipH="1" rot="10800000">
            <a:off x="8404834" y="4451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3" name="Google Shape;1513;p10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p11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10"/>
          <p:cNvSpPr txBox="1"/>
          <p:nvPr>
            <p:ph type="title"/>
          </p:nvPr>
        </p:nvSpPr>
        <p:spPr>
          <a:xfrm>
            <a:off x="1736100" y="724375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17" name="Google Shape;1517;p110"/>
          <p:cNvSpPr txBox="1"/>
          <p:nvPr>
            <p:ph idx="1" type="subTitle"/>
          </p:nvPr>
        </p:nvSpPr>
        <p:spPr>
          <a:xfrm>
            <a:off x="1736100" y="1769906"/>
            <a:ext cx="56718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518" name="Google Shape;1518;p110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grpSp>
          <p:nvGrpSpPr>
            <p:cNvPr id="1519" name="Google Shape;1519;p110"/>
            <p:cNvGrpSpPr/>
            <p:nvPr/>
          </p:nvGrpSpPr>
          <p:grpSpPr>
            <a:xfrm rot="10800000">
              <a:off x="8023783" y="162255"/>
              <a:ext cx="967594" cy="967594"/>
              <a:chOff x="-3755051" y="3145047"/>
              <a:chExt cx="662872" cy="662872"/>
            </a:xfrm>
          </p:grpSpPr>
          <p:sp>
            <p:nvSpPr>
              <p:cNvPr id="1520" name="Google Shape;1520;p110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110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110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110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110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110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110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110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110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110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110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110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110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33" name="Google Shape;1533;p110"/>
            <p:cNvSpPr/>
            <p:nvPr/>
          </p:nvSpPr>
          <p:spPr>
            <a:xfrm rot="10800000">
              <a:off x="255387" y="2671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10"/>
            <p:cNvSpPr/>
            <p:nvPr/>
          </p:nvSpPr>
          <p:spPr>
            <a:xfrm rot="5400000">
              <a:off x="8405840" y="4421260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35" name="Google Shape;1535;p110"/>
            <p:cNvGrpSpPr/>
            <p:nvPr/>
          </p:nvGrpSpPr>
          <p:grpSpPr>
            <a:xfrm rot="10800000">
              <a:off x="152601" y="4085714"/>
              <a:ext cx="967625" cy="905199"/>
              <a:chOff x="5193955" y="-106337"/>
              <a:chExt cx="662848" cy="620084"/>
            </a:xfrm>
          </p:grpSpPr>
          <p:sp>
            <p:nvSpPr>
              <p:cNvPr id="1536" name="Google Shape;1536;p110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110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110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110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110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110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110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110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110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110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110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110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110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110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110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110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110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110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110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110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110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110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110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110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110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110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110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110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110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110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110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110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110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110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110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110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72" name="Google Shape;1572;p110"/>
          <p:cNvSpPr txBox="1"/>
          <p:nvPr/>
        </p:nvSpPr>
        <p:spPr>
          <a:xfrm>
            <a:off x="2099100" y="37848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573" name="Google Shape;1573;p1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" name="Google Shape;1575;p1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6" name="Google Shape;1576;p111"/>
          <p:cNvGrpSpPr/>
          <p:nvPr/>
        </p:nvGrpSpPr>
        <p:grpSpPr>
          <a:xfrm>
            <a:off x="8023752" y="4088105"/>
            <a:ext cx="967625" cy="905199"/>
            <a:chOff x="5193955" y="-106337"/>
            <a:chExt cx="662848" cy="620084"/>
          </a:xfrm>
        </p:grpSpPr>
        <p:sp>
          <p:nvSpPr>
            <p:cNvPr id="1577" name="Google Shape;1577;p111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11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11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11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11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11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11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11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11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11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11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11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11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11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11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11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11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11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11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11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11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11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11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11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11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11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11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11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11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11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11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11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11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11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11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11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3" name="Google Shape;1613;p1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Google Shape;1615;p11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12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1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Google Shape;1623;p1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114"/>
          <p:cNvSpPr txBox="1"/>
          <p:nvPr>
            <p:ph type="ctrTitle"/>
          </p:nvPr>
        </p:nvSpPr>
        <p:spPr>
          <a:xfrm>
            <a:off x="2208600" y="787238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25" name="Google Shape;1625;p114"/>
          <p:cNvSpPr txBox="1"/>
          <p:nvPr>
            <p:ph idx="1" type="subTitle"/>
          </p:nvPr>
        </p:nvSpPr>
        <p:spPr>
          <a:xfrm>
            <a:off x="3251700" y="3615563"/>
            <a:ext cx="264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626" name="Google Shape;1626;p114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sp>
          <p:nvSpPr>
            <p:cNvPr id="1627" name="Google Shape;1627;p114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14"/>
            <p:cNvSpPr/>
            <p:nvPr/>
          </p:nvSpPr>
          <p:spPr>
            <a:xfrm rot="-5400000">
              <a:off x="255410" y="254298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9" name="Google Shape;1629;p114"/>
            <p:cNvGrpSpPr/>
            <p:nvPr/>
          </p:nvGrpSpPr>
          <p:grpSpPr>
            <a:xfrm>
              <a:off x="152601" y="4023318"/>
              <a:ext cx="967594" cy="967594"/>
              <a:chOff x="-3755051" y="3145047"/>
              <a:chExt cx="662872" cy="662872"/>
            </a:xfrm>
          </p:grpSpPr>
          <p:sp>
            <p:nvSpPr>
              <p:cNvPr id="1630" name="Google Shape;1630;p114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114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114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114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114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114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114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114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114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114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114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114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114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3" name="Google Shape;1643;p114"/>
            <p:cNvGrpSpPr/>
            <p:nvPr/>
          </p:nvGrpSpPr>
          <p:grpSpPr>
            <a:xfrm>
              <a:off x="8023752" y="162255"/>
              <a:ext cx="967625" cy="905199"/>
              <a:chOff x="5193955" y="-106337"/>
              <a:chExt cx="662848" cy="620084"/>
            </a:xfrm>
          </p:grpSpPr>
          <p:sp>
            <p:nvSpPr>
              <p:cNvPr id="1644" name="Google Shape;1644;p114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114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114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114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114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114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114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114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114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114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114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114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114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114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114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114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114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114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114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114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114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114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114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114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114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114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114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114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114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114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114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114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114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114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8" name="Google Shape;1678;p114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9" name="Google Shape;1679;p114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80" name="Google Shape;1680;p1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11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115"/>
          <p:cNvSpPr txBox="1"/>
          <p:nvPr>
            <p:ph type="title"/>
          </p:nvPr>
        </p:nvSpPr>
        <p:spPr>
          <a:xfrm>
            <a:off x="713225" y="3258200"/>
            <a:ext cx="77175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84" name="Google Shape;1684;p115"/>
          <p:cNvSpPr txBox="1"/>
          <p:nvPr>
            <p:ph hasCustomPrompt="1" idx="2" type="title"/>
          </p:nvPr>
        </p:nvSpPr>
        <p:spPr>
          <a:xfrm>
            <a:off x="713225" y="539500"/>
            <a:ext cx="2260500" cy="1016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685" name="Google Shape;1685;p115"/>
          <p:cNvGrpSpPr/>
          <p:nvPr/>
        </p:nvGrpSpPr>
        <p:grpSpPr>
          <a:xfrm>
            <a:off x="8010526" y="160468"/>
            <a:ext cx="967594" cy="4725626"/>
            <a:chOff x="8010526" y="160468"/>
            <a:chExt cx="967594" cy="4725626"/>
          </a:xfrm>
        </p:grpSpPr>
        <p:grpSp>
          <p:nvGrpSpPr>
            <p:cNvPr id="1686" name="Google Shape;1686;p115"/>
            <p:cNvGrpSpPr/>
            <p:nvPr/>
          </p:nvGrpSpPr>
          <p:grpSpPr>
            <a:xfrm>
              <a:off x="8010526" y="160468"/>
              <a:ext cx="967594" cy="967594"/>
              <a:chOff x="-3755051" y="3145047"/>
              <a:chExt cx="662872" cy="662872"/>
            </a:xfrm>
          </p:grpSpPr>
          <p:sp>
            <p:nvSpPr>
              <p:cNvPr id="1687" name="Google Shape;1687;p11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8" name="Google Shape;1688;p11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9" name="Google Shape;1689;p11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0" name="Google Shape;1690;p11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11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11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3" name="Google Shape;1693;p11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4" name="Google Shape;1694;p11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11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11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11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11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11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00" name="Google Shape;1700;p115"/>
            <p:cNvSpPr/>
            <p:nvPr/>
          </p:nvSpPr>
          <p:spPr>
            <a:xfrm rot="5400000">
              <a:off x="8408459" y="4405926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1" name="Google Shape;1701;p1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1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04" name="Google Shape;1704;p116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pic>
        <p:nvPicPr>
          <p:cNvPr id="1705" name="Google Shape;1705;p1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p1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1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1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10" name="Google Shape;1710;p117"/>
          <p:cNvSpPr txBox="1"/>
          <p:nvPr>
            <p:ph idx="1" type="subTitle"/>
          </p:nvPr>
        </p:nvSpPr>
        <p:spPr>
          <a:xfrm>
            <a:off x="4888576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11" name="Google Shape;1711;p117"/>
          <p:cNvSpPr txBox="1"/>
          <p:nvPr>
            <p:ph idx="2" type="subTitle"/>
          </p:nvPr>
        </p:nvSpPr>
        <p:spPr>
          <a:xfrm>
            <a:off x="720000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12" name="Google Shape;1712;p117"/>
          <p:cNvSpPr txBox="1"/>
          <p:nvPr>
            <p:ph idx="3" type="subTitle"/>
          </p:nvPr>
        </p:nvSpPr>
        <p:spPr>
          <a:xfrm>
            <a:off x="720000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13" name="Google Shape;1713;p117"/>
          <p:cNvSpPr txBox="1"/>
          <p:nvPr>
            <p:ph idx="4" type="subTitle"/>
          </p:nvPr>
        </p:nvSpPr>
        <p:spPr>
          <a:xfrm>
            <a:off x="4888578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714" name="Google Shape;1714;p117"/>
          <p:cNvGrpSpPr/>
          <p:nvPr/>
        </p:nvGrpSpPr>
        <p:grpSpPr>
          <a:xfrm>
            <a:off x="257979" y="257391"/>
            <a:ext cx="8630612" cy="4628675"/>
            <a:chOff x="257979" y="257391"/>
            <a:chExt cx="8630612" cy="4628675"/>
          </a:xfrm>
        </p:grpSpPr>
        <p:sp>
          <p:nvSpPr>
            <p:cNvPr id="1715" name="Google Shape;1715;p117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16" name="Google Shape;1716;p117"/>
            <p:cNvGrpSpPr/>
            <p:nvPr/>
          </p:nvGrpSpPr>
          <p:grpSpPr>
            <a:xfrm>
              <a:off x="257979" y="257391"/>
              <a:ext cx="250336" cy="250336"/>
              <a:chOff x="8378550" y="1096027"/>
              <a:chExt cx="305400" cy="305400"/>
            </a:xfrm>
          </p:grpSpPr>
          <p:sp>
            <p:nvSpPr>
              <p:cNvPr id="1717" name="Google Shape;1717;p117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8" name="Google Shape;1718;p117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19" name="Google Shape;1719;p1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1721;p1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1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723" name="Google Shape;1723;p118"/>
          <p:cNvGrpSpPr/>
          <p:nvPr/>
        </p:nvGrpSpPr>
        <p:grpSpPr>
          <a:xfrm>
            <a:off x="8401737" y="257391"/>
            <a:ext cx="486900" cy="4590916"/>
            <a:chOff x="8401737" y="257391"/>
            <a:chExt cx="486900" cy="4590916"/>
          </a:xfrm>
        </p:grpSpPr>
        <p:sp>
          <p:nvSpPr>
            <p:cNvPr id="1724" name="Google Shape;1724;p118"/>
            <p:cNvSpPr/>
            <p:nvPr/>
          </p:nvSpPr>
          <p:spPr>
            <a:xfrm rot="5400000">
              <a:off x="8403788" y="4363457"/>
              <a:ext cx="482799" cy="486900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25" name="Google Shape;1725;p118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726" name="Google Shape;1726;p118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118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28" name="Google Shape;1728;p1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" name="Google Shape;1730;p1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1" name="Google Shape;1731;p119"/>
          <p:cNvSpPr txBox="1"/>
          <p:nvPr>
            <p:ph type="title"/>
          </p:nvPr>
        </p:nvSpPr>
        <p:spPr>
          <a:xfrm>
            <a:off x="713225" y="1315050"/>
            <a:ext cx="400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32" name="Google Shape;1732;p119"/>
          <p:cNvSpPr txBox="1"/>
          <p:nvPr>
            <p:ph idx="1" type="subTitle"/>
          </p:nvPr>
        </p:nvSpPr>
        <p:spPr>
          <a:xfrm>
            <a:off x="713225" y="2006550"/>
            <a:ext cx="4000500" cy="18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733" name="Google Shape;1733;p119"/>
          <p:cNvSpPr/>
          <p:nvPr>
            <p:ph idx="2" type="pic"/>
          </p:nvPr>
        </p:nvSpPr>
        <p:spPr>
          <a:xfrm>
            <a:off x="5288275" y="1055400"/>
            <a:ext cx="3008100" cy="30327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4" name="Google Shape;1734;p1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6" name="Google Shape;1736;p12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7" name="Google Shape;1737;p120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38" name="Google Shape;1738;p1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" name="Google Shape;1740;p12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1" name="Google Shape;1741;p121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42" name="Google Shape;1742;p121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43" name="Google Shape;1743;p1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22"/>
          <p:cNvSpPr/>
          <p:nvPr>
            <p:ph idx="2" type="pic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46" name="Google Shape;1746;p122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47" name="Google Shape;1747;p1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12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23"/>
          <p:cNvSpPr txBox="1"/>
          <p:nvPr>
            <p:ph hasCustomPrompt="1" type="title"/>
          </p:nvPr>
        </p:nvSpPr>
        <p:spPr>
          <a:xfrm>
            <a:off x="1284000" y="1642260"/>
            <a:ext cx="65760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1" name="Google Shape;1751;p123"/>
          <p:cNvSpPr txBox="1"/>
          <p:nvPr>
            <p:ph idx="1" type="subTitle"/>
          </p:nvPr>
        </p:nvSpPr>
        <p:spPr>
          <a:xfrm>
            <a:off x="1284000" y="3004138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52" name="Google Shape;1752;p123"/>
          <p:cNvSpPr/>
          <p:nvPr/>
        </p:nvSpPr>
        <p:spPr>
          <a:xfrm flipH="1">
            <a:off x="257984" y="4398085"/>
            <a:ext cx="483794" cy="487981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1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1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12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8" name="Google Shape;1758;p1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59" name="Google Shape;1759;p125"/>
          <p:cNvSpPr txBox="1"/>
          <p:nvPr>
            <p:ph hasCustomPrompt="1" idx="2" type="title"/>
          </p:nvPr>
        </p:nvSpPr>
        <p:spPr>
          <a:xfrm>
            <a:off x="7200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0" name="Google Shape;1760;p125"/>
          <p:cNvSpPr txBox="1"/>
          <p:nvPr>
            <p:ph hasCustomPrompt="1" idx="3" type="title"/>
          </p:nvPr>
        </p:nvSpPr>
        <p:spPr>
          <a:xfrm>
            <a:off x="7200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1" name="Google Shape;1761;p125"/>
          <p:cNvSpPr txBox="1"/>
          <p:nvPr>
            <p:ph hasCustomPrompt="1" idx="4" type="title"/>
          </p:nvPr>
        </p:nvSpPr>
        <p:spPr>
          <a:xfrm>
            <a:off x="31017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2" name="Google Shape;1762;p125"/>
          <p:cNvSpPr txBox="1"/>
          <p:nvPr>
            <p:ph hasCustomPrompt="1" idx="5" type="title"/>
          </p:nvPr>
        </p:nvSpPr>
        <p:spPr>
          <a:xfrm>
            <a:off x="31017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3" name="Google Shape;1763;p125"/>
          <p:cNvSpPr txBox="1"/>
          <p:nvPr>
            <p:ph hasCustomPrompt="1" idx="6" type="title"/>
          </p:nvPr>
        </p:nvSpPr>
        <p:spPr>
          <a:xfrm>
            <a:off x="54834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4" name="Google Shape;1764;p125"/>
          <p:cNvSpPr txBox="1"/>
          <p:nvPr>
            <p:ph hasCustomPrompt="1" idx="7" type="title"/>
          </p:nvPr>
        </p:nvSpPr>
        <p:spPr>
          <a:xfrm>
            <a:off x="54834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5" name="Google Shape;1765;p125"/>
          <p:cNvSpPr txBox="1"/>
          <p:nvPr>
            <p:ph idx="1" type="subTitle"/>
          </p:nvPr>
        </p:nvSpPr>
        <p:spPr>
          <a:xfrm>
            <a:off x="7200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66" name="Google Shape;1766;p125"/>
          <p:cNvSpPr txBox="1"/>
          <p:nvPr>
            <p:ph idx="8" type="subTitle"/>
          </p:nvPr>
        </p:nvSpPr>
        <p:spPr>
          <a:xfrm>
            <a:off x="31017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67" name="Google Shape;1767;p125"/>
          <p:cNvSpPr txBox="1"/>
          <p:nvPr>
            <p:ph idx="9" type="subTitle"/>
          </p:nvPr>
        </p:nvSpPr>
        <p:spPr>
          <a:xfrm>
            <a:off x="54834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68" name="Google Shape;1768;p125"/>
          <p:cNvSpPr txBox="1"/>
          <p:nvPr>
            <p:ph idx="13" type="subTitle"/>
          </p:nvPr>
        </p:nvSpPr>
        <p:spPr>
          <a:xfrm>
            <a:off x="7200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69" name="Google Shape;1769;p125"/>
          <p:cNvSpPr txBox="1"/>
          <p:nvPr>
            <p:ph idx="14" type="subTitle"/>
          </p:nvPr>
        </p:nvSpPr>
        <p:spPr>
          <a:xfrm>
            <a:off x="31017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70" name="Google Shape;1770;p125"/>
          <p:cNvSpPr txBox="1"/>
          <p:nvPr>
            <p:ph idx="15" type="subTitle"/>
          </p:nvPr>
        </p:nvSpPr>
        <p:spPr>
          <a:xfrm>
            <a:off x="54834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71" name="Google Shape;1771;p125"/>
          <p:cNvSpPr/>
          <p:nvPr/>
        </p:nvSpPr>
        <p:spPr>
          <a:xfrm flipH="1" rot="5400000">
            <a:off x="8403778" y="255338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1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ctrTitle"/>
          </p:nvPr>
        </p:nvSpPr>
        <p:spPr>
          <a:xfrm>
            <a:off x="2208600" y="787238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251700" y="3615563"/>
            <a:ext cx="264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8" name="Google Shape;58;p14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sp>
          <p:nvSpPr>
            <p:cNvPr id="59" name="Google Shape;59;p14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rot="-5400000">
              <a:off x="255410" y="254298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" name="Google Shape;61;p14"/>
            <p:cNvGrpSpPr/>
            <p:nvPr/>
          </p:nvGrpSpPr>
          <p:grpSpPr>
            <a:xfrm>
              <a:off x="152601" y="4023318"/>
              <a:ext cx="967594" cy="967594"/>
              <a:chOff x="-3755051" y="3145047"/>
              <a:chExt cx="662872" cy="662872"/>
            </a:xfrm>
          </p:grpSpPr>
          <p:sp>
            <p:nvSpPr>
              <p:cNvPr id="62" name="Google Shape;62;p14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" name="Google Shape;75;p14"/>
            <p:cNvGrpSpPr/>
            <p:nvPr/>
          </p:nvGrpSpPr>
          <p:grpSpPr>
            <a:xfrm>
              <a:off x="8023752" y="162255"/>
              <a:ext cx="967625" cy="905199"/>
              <a:chOff x="5193955" y="-106337"/>
              <a:chExt cx="662848" cy="620084"/>
            </a:xfrm>
          </p:grpSpPr>
          <p:sp>
            <p:nvSpPr>
              <p:cNvPr id="76" name="Google Shape;76;p14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1774;p12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126"/>
          <p:cNvSpPr txBox="1"/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76" name="Google Shape;1776;p126"/>
          <p:cNvSpPr txBox="1"/>
          <p:nvPr>
            <p:ph idx="1" type="subTitle"/>
          </p:nvPr>
        </p:nvSpPr>
        <p:spPr>
          <a:xfrm>
            <a:off x="713225" y="172780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77" name="Google Shape;1777;p126"/>
          <p:cNvSpPr/>
          <p:nvPr>
            <p:ph idx="2" type="pic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1778" name="Google Shape;1778;p126"/>
          <p:cNvSpPr/>
          <p:nvPr>
            <p:ph idx="3" type="pic"/>
          </p:nvPr>
        </p:nvSpPr>
        <p:spPr>
          <a:xfrm>
            <a:off x="3273487" y="539500"/>
            <a:ext cx="21801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779" name="Google Shape;1779;p126"/>
          <p:cNvSpPr/>
          <p:nvPr>
            <p:ph idx="4" type="pic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80" name="Google Shape;1780;p126"/>
          <p:cNvGrpSpPr/>
          <p:nvPr/>
        </p:nvGrpSpPr>
        <p:grpSpPr>
          <a:xfrm>
            <a:off x="255379" y="257391"/>
            <a:ext cx="8633252" cy="4628715"/>
            <a:chOff x="255379" y="257391"/>
            <a:chExt cx="8633252" cy="4628715"/>
          </a:xfrm>
        </p:grpSpPr>
        <p:sp>
          <p:nvSpPr>
            <p:cNvPr id="1781" name="Google Shape;1781;p126"/>
            <p:cNvSpPr/>
            <p:nvPr/>
          </p:nvSpPr>
          <p:spPr>
            <a:xfrm rot="10800000">
              <a:off x="8404837" y="439812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82" name="Google Shape;1782;p126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1783" name="Google Shape;1783;p126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126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85" name="Google Shape;1785;p1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Google Shape;1787;p1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1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789" name="Google Shape;1789;p127"/>
          <p:cNvGrpSpPr/>
          <p:nvPr/>
        </p:nvGrpSpPr>
        <p:grpSpPr>
          <a:xfrm>
            <a:off x="8638279" y="257391"/>
            <a:ext cx="250336" cy="250336"/>
            <a:chOff x="8378550" y="1096027"/>
            <a:chExt cx="305400" cy="305400"/>
          </a:xfrm>
        </p:grpSpPr>
        <p:sp>
          <p:nvSpPr>
            <p:cNvPr id="1790" name="Google Shape;1790;p127"/>
            <p:cNvSpPr/>
            <p:nvPr/>
          </p:nvSpPr>
          <p:spPr>
            <a:xfrm rot="54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27"/>
            <p:cNvSpPr/>
            <p:nvPr/>
          </p:nvSpPr>
          <p:spPr>
            <a:xfrm rot="108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2" name="Google Shape;1792;p1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" name="Google Shape;1794;p1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1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96" name="Google Shape;1796;p128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7" name="Google Shape;1797;p1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"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12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1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801" name="Google Shape;1801;p129"/>
          <p:cNvGrpSpPr/>
          <p:nvPr/>
        </p:nvGrpSpPr>
        <p:grpSpPr>
          <a:xfrm>
            <a:off x="255379" y="257391"/>
            <a:ext cx="8633252" cy="4628696"/>
            <a:chOff x="255379" y="257391"/>
            <a:chExt cx="8633252" cy="4628696"/>
          </a:xfrm>
        </p:grpSpPr>
        <p:grpSp>
          <p:nvGrpSpPr>
            <p:cNvPr id="1802" name="Google Shape;1802;p129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1803" name="Google Shape;1803;p129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4" name="Google Shape;1804;p129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05" name="Google Shape;1805;p129"/>
            <p:cNvSpPr/>
            <p:nvPr/>
          </p:nvSpPr>
          <p:spPr>
            <a:xfrm flipH="1">
              <a:off x="8404834" y="4451726"/>
              <a:ext cx="483796" cy="434362"/>
            </a:xfrm>
            <a:custGeom>
              <a:rect b="b" l="l" r="r" t="t"/>
              <a:pathLst>
                <a:path extrusionOk="0" h="28055" w="31253">
                  <a:moveTo>
                    <a:pt x="24964" y="1"/>
                  </a:moveTo>
                  <a:cubicBezTo>
                    <a:pt x="24608" y="1"/>
                    <a:pt x="24254" y="36"/>
                    <a:pt x="23912" y="130"/>
                  </a:cubicBezTo>
                  <a:cubicBezTo>
                    <a:pt x="22718" y="448"/>
                    <a:pt x="21763" y="1304"/>
                    <a:pt x="20729" y="1960"/>
                  </a:cubicBezTo>
                  <a:cubicBezTo>
                    <a:pt x="18826" y="3167"/>
                    <a:pt x="16778" y="3807"/>
                    <a:pt x="14597" y="3807"/>
                  </a:cubicBezTo>
                  <a:cubicBezTo>
                    <a:pt x="14225" y="3807"/>
                    <a:pt x="13848" y="3788"/>
                    <a:pt x="13468" y="3751"/>
                  </a:cubicBezTo>
                  <a:cubicBezTo>
                    <a:pt x="13059" y="3710"/>
                    <a:pt x="12653" y="3690"/>
                    <a:pt x="12251" y="3690"/>
                  </a:cubicBezTo>
                  <a:cubicBezTo>
                    <a:pt x="6526" y="3690"/>
                    <a:pt x="1566" y="7707"/>
                    <a:pt x="339" y="13339"/>
                  </a:cubicBezTo>
                  <a:cubicBezTo>
                    <a:pt x="299" y="13578"/>
                    <a:pt x="200" y="13796"/>
                    <a:pt x="160" y="14015"/>
                  </a:cubicBezTo>
                  <a:cubicBezTo>
                    <a:pt x="1" y="15249"/>
                    <a:pt x="21" y="16502"/>
                    <a:pt x="160" y="17715"/>
                  </a:cubicBezTo>
                  <a:cubicBezTo>
                    <a:pt x="418" y="19923"/>
                    <a:pt x="1473" y="21893"/>
                    <a:pt x="2925" y="23604"/>
                  </a:cubicBezTo>
                  <a:cubicBezTo>
                    <a:pt x="4695" y="25692"/>
                    <a:pt x="6884" y="27065"/>
                    <a:pt x="9529" y="27701"/>
                  </a:cubicBezTo>
                  <a:cubicBezTo>
                    <a:pt x="9748" y="27761"/>
                    <a:pt x="9967" y="27880"/>
                    <a:pt x="10186" y="27920"/>
                  </a:cubicBezTo>
                  <a:cubicBezTo>
                    <a:pt x="10816" y="28014"/>
                    <a:pt x="11454" y="28055"/>
                    <a:pt x="12093" y="28055"/>
                  </a:cubicBezTo>
                  <a:cubicBezTo>
                    <a:pt x="12807" y="28055"/>
                    <a:pt x="13521" y="28004"/>
                    <a:pt x="14224" y="27920"/>
                  </a:cubicBezTo>
                  <a:cubicBezTo>
                    <a:pt x="16273" y="27662"/>
                    <a:pt x="18163" y="26747"/>
                    <a:pt x="19794" y="25414"/>
                  </a:cubicBezTo>
                  <a:cubicBezTo>
                    <a:pt x="22002" y="23623"/>
                    <a:pt x="23514" y="21376"/>
                    <a:pt x="24131" y="18591"/>
                  </a:cubicBezTo>
                  <a:cubicBezTo>
                    <a:pt x="24628" y="16303"/>
                    <a:pt x="25523" y="14234"/>
                    <a:pt x="27035" y="12464"/>
                  </a:cubicBezTo>
                  <a:cubicBezTo>
                    <a:pt x="27373" y="12066"/>
                    <a:pt x="27751" y="11668"/>
                    <a:pt x="28169" y="11350"/>
                  </a:cubicBezTo>
                  <a:cubicBezTo>
                    <a:pt x="29462" y="10315"/>
                    <a:pt x="30854" y="9221"/>
                    <a:pt x="31113" y="7510"/>
                  </a:cubicBezTo>
                  <a:cubicBezTo>
                    <a:pt x="31252" y="6595"/>
                    <a:pt x="31252" y="5640"/>
                    <a:pt x="31113" y="4705"/>
                  </a:cubicBezTo>
                  <a:cubicBezTo>
                    <a:pt x="30755" y="2199"/>
                    <a:pt x="28845" y="468"/>
                    <a:pt x="26359" y="130"/>
                  </a:cubicBezTo>
                  <a:cubicBezTo>
                    <a:pt x="25906" y="62"/>
                    <a:pt x="25433" y="1"/>
                    <a:pt x="24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6" name="Google Shape;1806;p1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"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" name="Google Shape;1808;p1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1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10" name="Google Shape;1810;p130"/>
          <p:cNvSpPr/>
          <p:nvPr/>
        </p:nvSpPr>
        <p:spPr>
          <a:xfrm>
            <a:off x="8408460" y="25739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1" name="Google Shape;1811;p1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"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1813;p1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4" name="Google Shape;1814;p1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815" name="Google Shape;1815;p131"/>
          <p:cNvGrpSpPr/>
          <p:nvPr/>
        </p:nvGrpSpPr>
        <p:grpSpPr>
          <a:xfrm>
            <a:off x="255387" y="257400"/>
            <a:ext cx="8633228" cy="4628687"/>
            <a:chOff x="255387" y="257400"/>
            <a:chExt cx="8633228" cy="4628687"/>
          </a:xfrm>
        </p:grpSpPr>
        <p:sp>
          <p:nvSpPr>
            <p:cNvPr id="1816" name="Google Shape;1816;p131"/>
            <p:cNvSpPr/>
            <p:nvPr/>
          </p:nvSpPr>
          <p:spPr>
            <a:xfrm rot="10800000">
              <a:off x="255387" y="2574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17" name="Google Shape;1817;p131"/>
            <p:cNvGrpSpPr/>
            <p:nvPr/>
          </p:nvGrpSpPr>
          <p:grpSpPr>
            <a:xfrm>
              <a:off x="8638279" y="4635751"/>
              <a:ext cx="250336" cy="250336"/>
              <a:chOff x="8378550" y="1096027"/>
              <a:chExt cx="305400" cy="305400"/>
            </a:xfrm>
          </p:grpSpPr>
          <p:sp>
            <p:nvSpPr>
              <p:cNvPr id="1818" name="Google Shape;1818;p131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131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20" name="Google Shape;1820;p1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" name="Google Shape;1822;p1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1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24" name="Google Shape;1824;p132"/>
          <p:cNvSpPr txBox="1"/>
          <p:nvPr>
            <p:ph idx="1" type="subTitle"/>
          </p:nvPr>
        </p:nvSpPr>
        <p:spPr>
          <a:xfrm>
            <a:off x="7200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25" name="Google Shape;1825;p132"/>
          <p:cNvSpPr txBox="1"/>
          <p:nvPr>
            <p:ph idx="2" type="subTitle"/>
          </p:nvPr>
        </p:nvSpPr>
        <p:spPr>
          <a:xfrm>
            <a:off x="3255748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26" name="Google Shape;1826;p132"/>
          <p:cNvSpPr txBox="1"/>
          <p:nvPr>
            <p:ph idx="3" type="subTitle"/>
          </p:nvPr>
        </p:nvSpPr>
        <p:spPr>
          <a:xfrm>
            <a:off x="57915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27" name="Google Shape;1827;p132"/>
          <p:cNvSpPr txBox="1"/>
          <p:nvPr>
            <p:ph idx="4" type="subTitle"/>
          </p:nvPr>
        </p:nvSpPr>
        <p:spPr>
          <a:xfrm>
            <a:off x="7200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28" name="Google Shape;1828;p132"/>
          <p:cNvSpPr txBox="1"/>
          <p:nvPr>
            <p:ph idx="5" type="subTitle"/>
          </p:nvPr>
        </p:nvSpPr>
        <p:spPr>
          <a:xfrm>
            <a:off x="3255752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29" name="Google Shape;1829;p132"/>
          <p:cNvSpPr txBox="1"/>
          <p:nvPr>
            <p:ph idx="6" type="subTitle"/>
          </p:nvPr>
        </p:nvSpPr>
        <p:spPr>
          <a:xfrm>
            <a:off x="57915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830" name="Google Shape;1830;p132"/>
          <p:cNvGrpSpPr/>
          <p:nvPr/>
        </p:nvGrpSpPr>
        <p:grpSpPr>
          <a:xfrm>
            <a:off x="255379" y="257392"/>
            <a:ext cx="8633249" cy="4628711"/>
            <a:chOff x="255379" y="257392"/>
            <a:chExt cx="8633249" cy="4628711"/>
          </a:xfrm>
        </p:grpSpPr>
        <p:sp>
          <p:nvSpPr>
            <p:cNvPr id="1831" name="Google Shape;1831;p132"/>
            <p:cNvSpPr/>
            <p:nvPr/>
          </p:nvSpPr>
          <p:spPr>
            <a:xfrm flipH="1" rot="5400000">
              <a:off x="8408460" y="259951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32" name="Google Shape;1832;p132"/>
            <p:cNvGrpSpPr/>
            <p:nvPr/>
          </p:nvGrpSpPr>
          <p:grpSpPr>
            <a:xfrm>
              <a:off x="255379" y="4635766"/>
              <a:ext cx="250336" cy="250336"/>
              <a:chOff x="8378550" y="1096027"/>
              <a:chExt cx="305400" cy="305400"/>
            </a:xfrm>
          </p:grpSpPr>
          <p:sp>
            <p:nvSpPr>
              <p:cNvPr id="1833" name="Google Shape;1833;p132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132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35" name="Google Shape;1835;p1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Google Shape;1837;p13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1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39" name="Google Shape;1839;p133"/>
          <p:cNvSpPr txBox="1"/>
          <p:nvPr>
            <p:ph idx="1" type="subTitle"/>
          </p:nvPr>
        </p:nvSpPr>
        <p:spPr>
          <a:xfrm>
            <a:off x="719999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0" name="Google Shape;1840;p133"/>
          <p:cNvSpPr txBox="1"/>
          <p:nvPr>
            <p:ph idx="2" type="subTitle"/>
          </p:nvPr>
        </p:nvSpPr>
        <p:spPr>
          <a:xfrm>
            <a:off x="4038551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1" name="Google Shape;1841;p133"/>
          <p:cNvSpPr txBox="1"/>
          <p:nvPr>
            <p:ph idx="3" type="subTitle"/>
          </p:nvPr>
        </p:nvSpPr>
        <p:spPr>
          <a:xfrm>
            <a:off x="719999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2" name="Google Shape;1842;p133"/>
          <p:cNvSpPr txBox="1"/>
          <p:nvPr>
            <p:ph idx="4" type="subTitle"/>
          </p:nvPr>
        </p:nvSpPr>
        <p:spPr>
          <a:xfrm>
            <a:off x="4038551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3" name="Google Shape;1843;p133"/>
          <p:cNvSpPr txBox="1"/>
          <p:nvPr>
            <p:ph idx="5" type="subTitle"/>
          </p:nvPr>
        </p:nvSpPr>
        <p:spPr>
          <a:xfrm>
            <a:off x="719999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44" name="Google Shape;1844;p133"/>
          <p:cNvSpPr txBox="1"/>
          <p:nvPr>
            <p:ph idx="6" type="subTitle"/>
          </p:nvPr>
        </p:nvSpPr>
        <p:spPr>
          <a:xfrm>
            <a:off x="719999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45" name="Google Shape;1845;p133"/>
          <p:cNvSpPr txBox="1"/>
          <p:nvPr>
            <p:ph idx="7" type="subTitle"/>
          </p:nvPr>
        </p:nvSpPr>
        <p:spPr>
          <a:xfrm>
            <a:off x="4038524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46" name="Google Shape;1846;p133"/>
          <p:cNvSpPr txBox="1"/>
          <p:nvPr>
            <p:ph idx="8" type="subTitle"/>
          </p:nvPr>
        </p:nvSpPr>
        <p:spPr>
          <a:xfrm>
            <a:off x="4038524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847" name="Google Shape;1847;p133"/>
          <p:cNvGrpSpPr/>
          <p:nvPr/>
        </p:nvGrpSpPr>
        <p:grpSpPr>
          <a:xfrm>
            <a:off x="8023752" y="257391"/>
            <a:ext cx="967625" cy="4735912"/>
            <a:chOff x="8023752" y="257391"/>
            <a:chExt cx="967625" cy="4735912"/>
          </a:xfrm>
        </p:grpSpPr>
        <p:grpSp>
          <p:nvGrpSpPr>
            <p:cNvPr id="1848" name="Google Shape;1848;p133"/>
            <p:cNvGrpSpPr/>
            <p:nvPr/>
          </p:nvGrpSpPr>
          <p:grpSpPr>
            <a:xfrm>
              <a:off x="8023752" y="4088105"/>
              <a:ext cx="967625" cy="905199"/>
              <a:chOff x="5193955" y="-106337"/>
              <a:chExt cx="662848" cy="620084"/>
            </a:xfrm>
          </p:grpSpPr>
          <p:sp>
            <p:nvSpPr>
              <p:cNvPr id="1849" name="Google Shape;1849;p133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133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133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133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133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133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133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133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133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133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9" name="Google Shape;1859;p133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0" name="Google Shape;1860;p133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1" name="Google Shape;1861;p133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2" name="Google Shape;1862;p133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3" name="Google Shape;1863;p133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133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133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133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133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133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133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133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133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133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133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133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133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133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133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133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133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133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133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133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133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133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85" name="Google Shape;1885;p133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886" name="Google Shape;1886;p133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133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88" name="Google Shape;1888;p1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3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92" name="Google Shape;1892;p134"/>
          <p:cNvSpPr txBox="1"/>
          <p:nvPr>
            <p:ph idx="1" type="subTitle"/>
          </p:nvPr>
        </p:nvSpPr>
        <p:spPr>
          <a:xfrm>
            <a:off x="720000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3" name="Google Shape;1893;p134"/>
          <p:cNvSpPr txBox="1"/>
          <p:nvPr>
            <p:ph idx="2" type="subTitle"/>
          </p:nvPr>
        </p:nvSpPr>
        <p:spPr>
          <a:xfrm>
            <a:off x="3225392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4" name="Google Shape;1894;p134"/>
          <p:cNvSpPr txBox="1"/>
          <p:nvPr>
            <p:ph idx="3" type="subTitle"/>
          </p:nvPr>
        </p:nvSpPr>
        <p:spPr>
          <a:xfrm>
            <a:off x="720000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5" name="Google Shape;1895;p134"/>
          <p:cNvSpPr txBox="1"/>
          <p:nvPr>
            <p:ph idx="4" type="subTitle"/>
          </p:nvPr>
        </p:nvSpPr>
        <p:spPr>
          <a:xfrm>
            <a:off x="3225392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6" name="Google Shape;1896;p134"/>
          <p:cNvSpPr txBox="1"/>
          <p:nvPr>
            <p:ph idx="5" type="subTitle"/>
          </p:nvPr>
        </p:nvSpPr>
        <p:spPr>
          <a:xfrm>
            <a:off x="5730805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7" name="Google Shape;1897;p134"/>
          <p:cNvSpPr txBox="1"/>
          <p:nvPr>
            <p:ph idx="6" type="subTitle"/>
          </p:nvPr>
        </p:nvSpPr>
        <p:spPr>
          <a:xfrm>
            <a:off x="5730805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98" name="Google Shape;1898;p134"/>
          <p:cNvSpPr txBox="1"/>
          <p:nvPr>
            <p:ph idx="7" type="subTitle"/>
          </p:nvPr>
        </p:nvSpPr>
        <p:spPr>
          <a:xfrm>
            <a:off x="720000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99" name="Google Shape;1899;p134"/>
          <p:cNvSpPr txBox="1"/>
          <p:nvPr>
            <p:ph idx="8" type="subTitle"/>
          </p:nvPr>
        </p:nvSpPr>
        <p:spPr>
          <a:xfrm>
            <a:off x="3225392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0" name="Google Shape;1900;p134"/>
          <p:cNvSpPr txBox="1"/>
          <p:nvPr>
            <p:ph idx="9" type="subTitle"/>
          </p:nvPr>
        </p:nvSpPr>
        <p:spPr>
          <a:xfrm>
            <a:off x="5730805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1" name="Google Shape;1901;p134"/>
          <p:cNvSpPr txBox="1"/>
          <p:nvPr>
            <p:ph idx="13" type="subTitle"/>
          </p:nvPr>
        </p:nvSpPr>
        <p:spPr>
          <a:xfrm>
            <a:off x="720000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2" name="Google Shape;1902;p134"/>
          <p:cNvSpPr txBox="1"/>
          <p:nvPr>
            <p:ph idx="14" type="subTitle"/>
          </p:nvPr>
        </p:nvSpPr>
        <p:spPr>
          <a:xfrm>
            <a:off x="3225392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3" name="Google Shape;1903;p134"/>
          <p:cNvSpPr txBox="1"/>
          <p:nvPr>
            <p:ph idx="15" type="subTitle"/>
          </p:nvPr>
        </p:nvSpPr>
        <p:spPr>
          <a:xfrm>
            <a:off x="5730805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04" name="Google Shape;1904;p134"/>
          <p:cNvSpPr/>
          <p:nvPr/>
        </p:nvSpPr>
        <p:spPr>
          <a:xfrm flipH="1" rot="10800000">
            <a:off x="8404834" y="4451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1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Google Shape;1907;p13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135"/>
          <p:cNvSpPr txBox="1"/>
          <p:nvPr>
            <p:ph type="title"/>
          </p:nvPr>
        </p:nvSpPr>
        <p:spPr>
          <a:xfrm>
            <a:off x="1736100" y="724375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09" name="Google Shape;1909;p135"/>
          <p:cNvSpPr txBox="1"/>
          <p:nvPr>
            <p:ph idx="1" type="subTitle"/>
          </p:nvPr>
        </p:nvSpPr>
        <p:spPr>
          <a:xfrm>
            <a:off x="1736100" y="1769906"/>
            <a:ext cx="56718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910" name="Google Shape;1910;p135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grpSp>
          <p:nvGrpSpPr>
            <p:cNvPr id="1911" name="Google Shape;1911;p135"/>
            <p:cNvGrpSpPr/>
            <p:nvPr/>
          </p:nvGrpSpPr>
          <p:grpSpPr>
            <a:xfrm rot="10800000">
              <a:off x="8023783" y="162255"/>
              <a:ext cx="967594" cy="967594"/>
              <a:chOff x="-3755051" y="3145047"/>
              <a:chExt cx="662872" cy="662872"/>
            </a:xfrm>
          </p:grpSpPr>
          <p:sp>
            <p:nvSpPr>
              <p:cNvPr id="1912" name="Google Shape;1912;p13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13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13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5" name="Google Shape;1915;p13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13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13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13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13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13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13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13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13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13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25" name="Google Shape;1925;p135"/>
            <p:cNvSpPr/>
            <p:nvPr/>
          </p:nvSpPr>
          <p:spPr>
            <a:xfrm rot="10800000">
              <a:off x="255387" y="2671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35"/>
            <p:cNvSpPr/>
            <p:nvPr/>
          </p:nvSpPr>
          <p:spPr>
            <a:xfrm rot="5400000">
              <a:off x="8405840" y="4421260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27" name="Google Shape;1927;p135"/>
            <p:cNvGrpSpPr/>
            <p:nvPr/>
          </p:nvGrpSpPr>
          <p:grpSpPr>
            <a:xfrm rot="10800000">
              <a:off x="152601" y="4085714"/>
              <a:ext cx="967625" cy="905199"/>
              <a:chOff x="5193955" y="-106337"/>
              <a:chExt cx="662848" cy="620084"/>
            </a:xfrm>
          </p:grpSpPr>
          <p:sp>
            <p:nvSpPr>
              <p:cNvPr id="1928" name="Google Shape;1928;p135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135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135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135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135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135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135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135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135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135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135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135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135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135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135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135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135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135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135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135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135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135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135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135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135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135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135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135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135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135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135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135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135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135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135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135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64" name="Google Shape;1964;p135"/>
          <p:cNvSpPr txBox="1"/>
          <p:nvPr/>
        </p:nvSpPr>
        <p:spPr>
          <a:xfrm>
            <a:off x="2099100" y="37848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965" name="Google Shape;1965;p1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>
            <p:ph type="title"/>
          </p:nvPr>
        </p:nvSpPr>
        <p:spPr>
          <a:xfrm>
            <a:off x="713225" y="3258200"/>
            <a:ext cx="77175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6" name="Google Shape;116;p15"/>
          <p:cNvSpPr txBox="1"/>
          <p:nvPr>
            <p:ph hasCustomPrompt="1" idx="2" type="title"/>
          </p:nvPr>
        </p:nvSpPr>
        <p:spPr>
          <a:xfrm>
            <a:off x="713225" y="539500"/>
            <a:ext cx="2260500" cy="1016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17" name="Google Shape;117;p15"/>
          <p:cNvGrpSpPr/>
          <p:nvPr/>
        </p:nvGrpSpPr>
        <p:grpSpPr>
          <a:xfrm>
            <a:off x="8010526" y="160468"/>
            <a:ext cx="967594" cy="4725626"/>
            <a:chOff x="8010526" y="160468"/>
            <a:chExt cx="967594" cy="4725626"/>
          </a:xfrm>
        </p:grpSpPr>
        <p:grpSp>
          <p:nvGrpSpPr>
            <p:cNvPr id="118" name="Google Shape;118;p15"/>
            <p:cNvGrpSpPr/>
            <p:nvPr/>
          </p:nvGrpSpPr>
          <p:grpSpPr>
            <a:xfrm>
              <a:off x="8010526" y="160468"/>
              <a:ext cx="967594" cy="967594"/>
              <a:chOff x="-3755051" y="3145047"/>
              <a:chExt cx="662872" cy="662872"/>
            </a:xfrm>
          </p:grpSpPr>
          <p:sp>
            <p:nvSpPr>
              <p:cNvPr id="119" name="Google Shape;119;p1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2" name="Google Shape;132;p15"/>
            <p:cNvSpPr/>
            <p:nvPr/>
          </p:nvSpPr>
          <p:spPr>
            <a:xfrm rot="5400000">
              <a:off x="8408459" y="4405926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" name="Google Shape;1967;p13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8" name="Google Shape;1968;p136"/>
          <p:cNvGrpSpPr/>
          <p:nvPr/>
        </p:nvGrpSpPr>
        <p:grpSpPr>
          <a:xfrm>
            <a:off x="8023752" y="4088105"/>
            <a:ext cx="967625" cy="905199"/>
            <a:chOff x="5193955" y="-106337"/>
            <a:chExt cx="662848" cy="620084"/>
          </a:xfrm>
        </p:grpSpPr>
        <p:sp>
          <p:nvSpPr>
            <p:cNvPr id="1969" name="Google Shape;1969;p136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136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136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136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136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36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136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136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136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136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36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136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136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136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136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136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36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136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136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136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136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136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136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136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136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136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136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36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136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136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136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136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36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36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36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136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5" name="Google Shape;2005;p1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Google Shape;2007;p137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Google Shape;2008;p137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9" name="Google Shape;2009;p1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pic>
        <p:nvPicPr>
          <p:cNvPr id="137" name="Google Shape;137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subTitle"/>
          </p:nvPr>
        </p:nvSpPr>
        <p:spPr>
          <a:xfrm>
            <a:off x="4888576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2" type="subTitle"/>
          </p:nvPr>
        </p:nvSpPr>
        <p:spPr>
          <a:xfrm>
            <a:off x="720000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4" name="Google Shape;144;p17"/>
          <p:cNvSpPr txBox="1"/>
          <p:nvPr>
            <p:ph idx="3" type="subTitle"/>
          </p:nvPr>
        </p:nvSpPr>
        <p:spPr>
          <a:xfrm>
            <a:off x="720000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5" name="Google Shape;145;p17"/>
          <p:cNvSpPr txBox="1"/>
          <p:nvPr>
            <p:ph idx="4" type="subTitle"/>
          </p:nvPr>
        </p:nvSpPr>
        <p:spPr>
          <a:xfrm>
            <a:off x="4888578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46" name="Google Shape;146;p17"/>
          <p:cNvGrpSpPr/>
          <p:nvPr/>
        </p:nvGrpSpPr>
        <p:grpSpPr>
          <a:xfrm>
            <a:off x="257979" y="257391"/>
            <a:ext cx="8630612" cy="4628675"/>
            <a:chOff x="257979" y="257391"/>
            <a:chExt cx="8630612" cy="4628675"/>
          </a:xfrm>
        </p:grpSpPr>
        <p:sp>
          <p:nvSpPr>
            <p:cNvPr id="147" name="Google Shape;147;p17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8" name="Google Shape;148;p17"/>
            <p:cNvGrpSpPr/>
            <p:nvPr/>
          </p:nvGrpSpPr>
          <p:grpSpPr>
            <a:xfrm>
              <a:off x="257979" y="257391"/>
              <a:ext cx="250336" cy="250336"/>
              <a:chOff x="8378550" y="1096027"/>
              <a:chExt cx="305400" cy="305400"/>
            </a:xfrm>
          </p:grpSpPr>
          <p:sp>
            <p:nvSpPr>
              <p:cNvPr id="149" name="Google Shape;149;p17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1" name="Google Shape;151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55" name="Google Shape;155;p18"/>
          <p:cNvGrpSpPr/>
          <p:nvPr/>
        </p:nvGrpSpPr>
        <p:grpSpPr>
          <a:xfrm>
            <a:off x="8401737" y="257391"/>
            <a:ext cx="486900" cy="4590916"/>
            <a:chOff x="8401737" y="257391"/>
            <a:chExt cx="486900" cy="4590916"/>
          </a:xfrm>
        </p:grpSpPr>
        <p:sp>
          <p:nvSpPr>
            <p:cNvPr id="156" name="Google Shape;156;p18"/>
            <p:cNvSpPr/>
            <p:nvPr/>
          </p:nvSpPr>
          <p:spPr>
            <a:xfrm rot="5400000">
              <a:off x="8403788" y="4363457"/>
              <a:ext cx="482799" cy="486900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" name="Google Shape;157;p18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58" name="Google Shape;158;p18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8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>
            <p:ph type="title"/>
          </p:nvPr>
        </p:nvSpPr>
        <p:spPr>
          <a:xfrm>
            <a:off x="713225" y="1315050"/>
            <a:ext cx="400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4" name="Google Shape;164;p19"/>
          <p:cNvSpPr txBox="1"/>
          <p:nvPr>
            <p:ph idx="1" type="subTitle"/>
          </p:nvPr>
        </p:nvSpPr>
        <p:spPr>
          <a:xfrm>
            <a:off x="713225" y="2006550"/>
            <a:ext cx="4000500" cy="18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65" name="Google Shape;165;p19"/>
          <p:cNvSpPr/>
          <p:nvPr>
            <p:ph idx="2" type="pic"/>
          </p:nvPr>
        </p:nvSpPr>
        <p:spPr>
          <a:xfrm>
            <a:off x="5288275" y="1055400"/>
            <a:ext cx="3008100" cy="30327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0" name="Google Shape;170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4" name="Google Shape;174;p21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/>
          <p:nvPr>
            <p:ph idx="2" type="pic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22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>
            <p:ph hasCustomPrompt="1" type="title"/>
          </p:nvPr>
        </p:nvSpPr>
        <p:spPr>
          <a:xfrm>
            <a:off x="1284000" y="1642260"/>
            <a:ext cx="65760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3" name="Google Shape;183;p23"/>
          <p:cNvSpPr txBox="1"/>
          <p:nvPr>
            <p:ph idx="1" type="subTitle"/>
          </p:nvPr>
        </p:nvSpPr>
        <p:spPr>
          <a:xfrm>
            <a:off x="1284000" y="3004138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4" name="Google Shape;184;p23"/>
          <p:cNvSpPr/>
          <p:nvPr/>
        </p:nvSpPr>
        <p:spPr>
          <a:xfrm flipH="1">
            <a:off x="257984" y="4398085"/>
            <a:ext cx="483794" cy="487981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1" name="Google Shape;191;p25"/>
          <p:cNvSpPr txBox="1"/>
          <p:nvPr>
            <p:ph hasCustomPrompt="1" idx="2" type="title"/>
          </p:nvPr>
        </p:nvSpPr>
        <p:spPr>
          <a:xfrm>
            <a:off x="7200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" name="Google Shape;192;p25"/>
          <p:cNvSpPr txBox="1"/>
          <p:nvPr>
            <p:ph hasCustomPrompt="1" idx="3" type="title"/>
          </p:nvPr>
        </p:nvSpPr>
        <p:spPr>
          <a:xfrm>
            <a:off x="7200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3" name="Google Shape;193;p25"/>
          <p:cNvSpPr txBox="1"/>
          <p:nvPr>
            <p:ph hasCustomPrompt="1" idx="4" type="title"/>
          </p:nvPr>
        </p:nvSpPr>
        <p:spPr>
          <a:xfrm>
            <a:off x="31017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25"/>
          <p:cNvSpPr txBox="1"/>
          <p:nvPr>
            <p:ph hasCustomPrompt="1" idx="5" type="title"/>
          </p:nvPr>
        </p:nvSpPr>
        <p:spPr>
          <a:xfrm>
            <a:off x="31017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25"/>
          <p:cNvSpPr txBox="1"/>
          <p:nvPr>
            <p:ph hasCustomPrompt="1" idx="6" type="title"/>
          </p:nvPr>
        </p:nvSpPr>
        <p:spPr>
          <a:xfrm>
            <a:off x="54834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25"/>
          <p:cNvSpPr txBox="1"/>
          <p:nvPr>
            <p:ph hasCustomPrompt="1" idx="7" type="title"/>
          </p:nvPr>
        </p:nvSpPr>
        <p:spPr>
          <a:xfrm>
            <a:off x="54834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25"/>
          <p:cNvSpPr txBox="1"/>
          <p:nvPr>
            <p:ph idx="1" type="subTitle"/>
          </p:nvPr>
        </p:nvSpPr>
        <p:spPr>
          <a:xfrm>
            <a:off x="7200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8" type="subTitle"/>
          </p:nvPr>
        </p:nvSpPr>
        <p:spPr>
          <a:xfrm>
            <a:off x="31017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99" name="Google Shape;199;p25"/>
          <p:cNvSpPr txBox="1"/>
          <p:nvPr>
            <p:ph idx="9" type="subTitle"/>
          </p:nvPr>
        </p:nvSpPr>
        <p:spPr>
          <a:xfrm>
            <a:off x="54834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0" name="Google Shape;200;p25"/>
          <p:cNvSpPr txBox="1"/>
          <p:nvPr>
            <p:ph idx="13" type="subTitle"/>
          </p:nvPr>
        </p:nvSpPr>
        <p:spPr>
          <a:xfrm>
            <a:off x="7200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1" name="Google Shape;201;p25"/>
          <p:cNvSpPr txBox="1"/>
          <p:nvPr>
            <p:ph idx="14" type="subTitle"/>
          </p:nvPr>
        </p:nvSpPr>
        <p:spPr>
          <a:xfrm>
            <a:off x="31017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2" name="Google Shape;202;p25"/>
          <p:cNvSpPr txBox="1"/>
          <p:nvPr>
            <p:ph idx="15" type="subTitle"/>
          </p:nvPr>
        </p:nvSpPr>
        <p:spPr>
          <a:xfrm>
            <a:off x="54834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3" name="Google Shape;203;p25"/>
          <p:cNvSpPr/>
          <p:nvPr/>
        </p:nvSpPr>
        <p:spPr>
          <a:xfrm flipH="1" rot="5400000">
            <a:off x="8403778" y="255338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8" name="Google Shape;208;p26"/>
          <p:cNvSpPr txBox="1"/>
          <p:nvPr>
            <p:ph idx="1" type="subTitle"/>
          </p:nvPr>
        </p:nvSpPr>
        <p:spPr>
          <a:xfrm>
            <a:off x="713225" y="172780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9" name="Google Shape;209;p26"/>
          <p:cNvSpPr/>
          <p:nvPr>
            <p:ph idx="2" type="pic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6"/>
          <p:cNvSpPr/>
          <p:nvPr>
            <p:ph idx="3" type="pic"/>
          </p:nvPr>
        </p:nvSpPr>
        <p:spPr>
          <a:xfrm>
            <a:off x="3273487" y="539500"/>
            <a:ext cx="21801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26"/>
          <p:cNvSpPr/>
          <p:nvPr>
            <p:ph idx="4" type="pic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2" name="Google Shape;212;p26"/>
          <p:cNvGrpSpPr/>
          <p:nvPr/>
        </p:nvGrpSpPr>
        <p:grpSpPr>
          <a:xfrm>
            <a:off x="255379" y="257391"/>
            <a:ext cx="8633252" cy="4628715"/>
            <a:chOff x="255379" y="257391"/>
            <a:chExt cx="8633252" cy="4628715"/>
          </a:xfrm>
        </p:grpSpPr>
        <p:sp>
          <p:nvSpPr>
            <p:cNvPr id="213" name="Google Shape;213;p26"/>
            <p:cNvSpPr/>
            <p:nvPr/>
          </p:nvSpPr>
          <p:spPr>
            <a:xfrm rot="10800000">
              <a:off x="8404837" y="439812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4" name="Google Shape;214;p26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215" name="Google Shape;215;p26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26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21" name="Google Shape;221;p27"/>
          <p:cNvGrpSpPr/>
          <p:nvPr/>
        </p:nvGrpSpPr>
        <p:grpSpPr>
          <a:xfrm>
            <a:off x="8638279" y="257391"/>
            <a:ext cx="250336" cy="250336"/>
            <a:chOff x="8378550" y="1096027"/>
            <a:chExt cx="305400" cy="305400"/>
          </a:xfrm>
        </p:grpSpPr>
        <p:sp>
          <p:nvSpPr>
            <p:cNvPr id="222" name="Google Shape;222;p27"/>
            <p:cNvSpPr/>
            <p:nvPr/>
          </p:nvSpPr>
          <p:spPr>
            <a:xfrm rot="54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 rot="108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8" name="Google Shape;228;p28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33" name="Google Shape;233;p29"/>
          <p:cNvGrpSpPr/>
          <p:nvPr/>
        </p:nvGrpSpPr>
        <p:grpSpPr>
          <a:xfrm>
            <a:off x="255379" y="257391"/>
            <a:ext cx="8633252" cy="4628696"/>
            <a:chOff x="255379" y="257391"/>
            <a:chExt cx="8633252" cy="4628696"/>
          </a:xfrm>
        </p:grpSpPr>
        <p:grpSp>
          <p:nvGrpSpPr>
            <p:cNvPr id="234" name="Google Shape;234;p29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235" name="Google Shape;235;p29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7" name="Google Shape;237;p29"/>
            <p:cNvSpPr/>
            <p:nvPr/>
          </p:nvSpPr>
          <p:spPr>
            <a:xfrm flipH="1">
              <a:off x="8404834" y="4451726"/>
              <a:ext cx="483796" cy="434362"/>
            </a:xfrm>
            <a:custGeom>
              <a:rect b="b" l="l" r="r" t="t"/>
              <a:pathLst>
                <a:path extrusionOk="0" h="28055" w="31253">
                  <a:moveTo>
                    <a:pt x="24964" y="1"/>
                  </a:moveTo>
                  <a:cubicBezTo>
                    <a:pt x="24608" y="1"/>
                    <a:pt x="24254" y="36"/>
                    <a:pt x="23912" y="130"/>
                  </a:cubicBezTo>
                  <a:cubicBezTo>
                    <a:pt x="22718" y="448"/>
                    <a:pt x="21763" y="1304"/>
                    <a:pt x="20729" y="1960"/>
                  </a:cubicBezTo>
                  <a:cubicBezTo>
                    <a:pt x="18826" y="3167"/>
                    <a:pt x="16778" y="3807"/>
                    <a:pt x="14597" y="3807"/>
                  </a:cubicBezTo>
                  <a:cubicBezTo>
                    <a:pt x="14225" y="3807"/>
                    <a:pt x="13848" y="3788"/>
                    <a:pt x="13468" y="3751"/>
                  </a:cubicBezTo>
                  <a:cubicBezTo>
                    <a:pt x="13059" y="3710"/>
                    <a:pt x="12653" y="3690"/>
                    <a:pt x="12251" y="3690"/>
                  </a:cubicBezTo>
                  <a:cubicBezTo>
                    <a:pt x="6526" y="3690"/>
                    <a:pt x="1566" y="7707"/>
                    <a:pt x="339" y="13339"/>
                  </a:cubicBezTo>
                  <a:cubicBezTo>
                    <a:pt x="299" y="13578"/>
                    <a:pt x="200" y="13796"/>
                    <a:pt x="160" y="14015"/>
                  </a:cubicBezTo>
                  <a:cubicBezTo>
                    <a:pt x="1" y="15249"/>
                    <a:pt x="21" y="16502"/>
                    <a:pt x="160" y="17715"/>
                  </a:cubicBezTo>
                  <a:cubicBezTo>
                    <a:pt x="418" y="19923"/>
                    <a:pt x="1473" y="21893"/>
                    <a:pt x="2925" y="23604"/>
                  </a:cubicBezTo>
                  <a:cubicBezTo>
                    <a:pt x="4695" y="25692"/>
                    <a:pt x="6884" y="27065"/>
                    <a:pt x="9529" y="27701"/>
                  </a:cubicBezTo>
                  <a:cubicBezTo>
                    <a:pt x="9748" y="27761"/>
                    <a:pt x="9967" y="27880"/>
                    <a:pt x="10186" y="27920"/>
                  </a:cubicBezTo>
                  <a:cubicBezTo>
                    <a:pt x="10816" y="28014"/>
                    <a:pt x="11454" y="28055"/>
                    <a:pt x="12093" y="28055"/>
                  </a:cubicBezTo>
                  <a:cubicBezTo>
                    <a:pt x="12807" y="28055"/>
                    <a:pt x="13521" y="28004"/>
                    <a:pt x="14224" y="27920"/>
                  </a:cubicBezTo>
                  <a:cubicBezTo>
                    <a:pt x="16273" y="27662"/>
                    <a:pt x="18163" y="26747"/>
                    <a:pt x="19794" y="25414"/>
                  </a:cubicBezTo>
                  <a:cubicBezTo>
                    <a:pt x="22002" y="23623"/>
                    <a:pt x="23514" y="21376"/>
                    <a:pt x="24131" y="18591"/>
                  </a:cubicBezTo>
                  <a:cubicBezTo>
                    <a:pt x="24628" y="16303"/>
                    <a:pt x="25523" y="14234"/>
                    <a:pt x="27035" y="12464"/>
                  </a:cubicBezTo>
                  <a:cubicBezTo>
                    <a:pt x="27373" y="12066"/>
                    <a:pt x="27751" y="11668"/>
                    <a:pt x="28169" y="11350"/>
                  </a:cubicBezTo>
                  <a:cubicBezTo>
                    <a:pt x="29462" y="10315"/>
                    <a:pt x="30854" y="9221"/>
                    <a:pt x="31113" y="7510"/>
                  </a:cubicBezTo>
                  <a:cubicBezTo>
                    <a:pt x="31252" y="6595"/>
                    <a:pt x="31252" y="5640"/>
                    <a:pt x="31113" y="4705"/>
                  </a:cubicBezTo>
                  <a:cubicBezTo>
                    <a:pt x="30755" y="2199"/>
                    <a:pt x="28845" y="468"/>
                    <a:pt x="26359" y="130"/>
                  </a:cubicBezTo>
                  <a:cubicBezTo>
                    <a:pt x="25906" y="62"/>
                    <a:pt x="25433" y="1"/>
                    <a:pt x="24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2" name="Google Shape;242;p30"/>
          <p:cNvSpPr/>
          <p:nvPr/>
        </p:nvSpPr>
        <p:spPr>
          <a:xfrm>
            <a:off x="8408460" y="25739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47" name="Google Shape;247;p31"/>
          <p:cNvGrpSpPr/>
          <p:nvPr/>
        </p:nvGrpSpPr>
        <p:grpSpPr>
          <a:xfrm>
            <a:off x="255387" y="257400"/>
            <a:ext cx="8633228" cy="4628687"/>
            <a:chOff x="255387" y="257400"/>
            <a:chExt cx="8633228" cy="4628687"/>
          </a:xfrm>
        </p:grpSpPr>
        <p:sp>
          <p:nvSpPr>
            <p:cNvPr id="248" name="Google Shape;248;p31"/>
            <p:cNvSpPr/>
            <p:nvPr/>
          </p:nvSpPr>
          <p:spPr>
            <a:xfrm rot="10800000">
              <a:off x="255387" y="2574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9" name="Google Shape;249;p31"/>
            <p:cNvGrpSpPr/>
            <p:nvPr/>
          </p:nvGrpSpPr>
          <p:grpSpPr>
            <a:xfrm>
              <a:off x="8638279" y="4635751"/>
              <a:ext cx="250336" cy="250336"/>
              <a:chOff x="8378550" y="1096027"/>
              <a:chExt cx="305400" cy="305400"/>
            </a:xfrm>
          </p:grpSpPr>
          <p:sp>
            <p:nvSpPr>
              <p:cNvPr id="250" name="Google Shape;250;p31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1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6" name="Google Shape;256;p32"/>
          <p:cNvSpPr txBox="1"/>
          <p:nvPr>
            <p:ph idx="1" type="subTitle"/>
          </p:nvPr>
        </p:nvSpPr>
        <p:spPr>
          <a:xfrm>
            <a:off x="7200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7" name="Google Shape;257;p32"/>
          <p:cNvSpPr txBox="1"/>
          <p:nvPr>
            <p:ph idx="2" type="subTitle"/>
          </p:nvPr>
        </p:nvSpPr>
        <p:spPr>
          <a:xfrm>
            <a:off x="3255748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8" name="Google Shape;258;p32"/>
          <p:cNvSpPr txBox="1"/>
          <p:nvPr>
            <p:ph idx="3" type="subTitle"/>
          </p:nvPr>
        </p:nvSpPr>
        <p:spPr>
          <a:xfrm>
            <a:off x="57915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4" type="subTitle"/>
          </p:nvPr>
        </p:nvSpPr>
        <p:spPr>
          <a:xfrm>
            <a:off x="7200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idx="5" type="subTitle"/>
          </p:nvPr>
        </p:nvSpPr>
        <p:spPr>
          <a:xfrm>
            <a:off x="3255752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61" name="Google Shape;261;p32"/>
          <p:cNvSpPr txBox="1"/>
          <p:nvPr>
            <p:ph idx="6" type="subTitle"/>
          </p:nvPr>
        </p:nvSpPr>
        <p:spPr>
          <a:xfrm>
            <a:off x="57915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262" name="Google Shape;262;p32"/>
          <p:cNvGrpSpPr/>
          <p:nvPr/>
        </p:nvGrpSpPr>
        <p:grpSpPr>
          <a:xfrm>
            <a:off x="255379" y="257392"/>
            <a:ext cx="8633249" cy="4628711"/>
            <a:chOff x="255379" y="257392"/>
            <a:chExt cx="8633249" cy="4628711"/>
          </a:xfrm>
        </p:grpSpPr>
        <p:sp>
          <p:nvSpPr>
            <p:cNvPr id="263" name="Google Shape;263;p32"/>
            <p:cNvSpPr/>
            <p:nvPr/>
          </p:nvSpPr>
          <p:spPr>
            <a:xfrm flipH="1" rot="5400000">
              <a:off x="8408460" y="259951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4" name="Google Shape;264;p32"/>
            <p:cNvGrpSpPr/>
            <p:nvPr/>
          </p:nvGrpSpPr>
          <p:grpSpPr>
            <a:xfrm>
              <a:off x="255379" y="4635766"/>
              <a:ext cx="250336" cy="250336"/>
              <a:chOff x="8378550" y="1096027"/>
              <a:chExt cx="305400" cy="305400"/>
            </a:xfrm>
          </p:grpSpPr>
          <p:sp>
            <p:nvSpPr>
              <p:cNvPr id="265" name="Google Shape;265;p32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32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7" name="Google Shape;267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1" type="subTitle"/>
          </p:nvPr>
        </p:nvSpPr>
        <p:spPr>
          <a:xfrm>
            <a:off x="719999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2" name="Google Shape;272;p33"/>
          <p:cNvSpPr txBox="1"/>
          <p:nvPr>
            <p:ph idx="2" type="subTitle"/>
          </p:nvPr>
        </p:nvSpPr>
        <p:spPr>
          <a:xfrm>
            <a:off x="4038551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3" type="subTitle"/>
          </p:nvPr>
        </p:nvSpPr>
        <p:spPr>
          <a:xfrm>
            <a:off x="719999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4" name="Google Shape;274;p33"/>
          <p:cNvSpPr txBox="1"/>
          <p:nvPr>
            <p:ph idx="4" type="subTitle"/>
          </p:nvPr>
        </p:nvSpPr>
        <p:spPr>
          <a:xfrm>
            <a:off x="4038551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5" type="subTitle"/>
          </p:nvPr>
        </p:nvSpPr>
        <p:spPr>
          <a:xfrm>
            <a:off x="719999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6" type="subTitle"/>
          </p:nvPr>
        </p:nvSpPr>
        <p:spPr>
          <a:xfrm>
            <a:off x="719999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77" name="Google Shape;277;p33"/>
          <p:cNvSpPr txBox="1"/>
          <p:nvPr>
            <p:ph idx="7" type="subTitle"/>
          </p:nvPr>
        </p:nvSpPr>
        <p:spPr>
          <a:xfrm>
            <a:off x="4038524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78" name="Google Shape;278;p33"/>
          <p:cNvSpPr txBox="1"/>
          <p:nvPr>
            <p:ph idx="8" type="subTitle"/>
          </p:nvPr>
        </p:nvSpPr>
        <p:spPr>
          <a:xfrm>
            <a:off x="4038524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279" name="Google Shape;279;p33"/>
          <p:cNvGrpSpPr/>
          <p:nvPr/>
        </p:nvGrpSpPr>
        <p:grpSpPr>
          <a:xfrm>
            <a:off x="8023752" y="257391"/>
            <a:ext cx="967625" cy="4735912"/>
            <a:chOff x="8023752" y="257391"/>
            <a:chExt cx="967625" cy="4735912"/>
          </a:xfrm>
        </p:grpSpPr>
        <p:grpSp>
          <p:nvGrpSpPr>
            <p:cNvPr id="280" name="Google Shape;280;p33"/>
            <p:cNvGrpSpPr/>
            <p:nvPr/>
          </p:nvGrpSpPr>
          <p:grpSpPr>
            <a:xfrm>
              <a:off x="8023752" y="4088105"/>
              <a:ext cx="967625" cy="905199"/>
              <a:chOff x="5193955" y="-106337"/>
              <a:chExt cx="662848" cy="620084"/>
            </a:xfrm>
          </p:grpSpPr>
          <p:sp>
            <p:nvSpPr>
              <p:cNvPr id="281" name="Google Shape;281;p33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3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33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33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33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33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3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3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33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33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33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33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33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3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3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33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33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33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33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33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33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33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33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33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33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33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33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3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3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3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3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3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33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33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33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7" name="Google Shape;317;p33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318" name="Google Shape;318;p33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0" name="Google Shape;320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4" name="Google Shape;324;p34"/>
          <p:cNvSpPr txBox="1"/>
          <p:nvPr>
            <p:ph idx="1" type="subTitle"/>
          </p:nvPr>
        </p:nvSpPr>
        <p:spPr>
          <a:xfrm>
            <a:off x="720000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5" name="Google Shape;325;p34"/>
          <p:cNvSpPr txBox="1"/>
          <p:nvPr>
            <p:ph idx="2" type="subTitle"/>
          </p:nvPr>
        </p:nvSpPr>
        <p:spPr>
          <a:xfrm>
            <a:off x="3225392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6" name="Google Shape;326;p34"/>
          <p:cNvSpPr txBox="1"/>
          <p:nvPr>
            <p:ph idx="3" type="subTitle"/>
          </p:nvPr>
        </p:nvSpPr>
        <p:spPr>
          <a:xfrm>
            <a:off x="720000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34"/>
          <p:cNvSpPr txBox="1"/>
          <p:nvPr>
            <p:ph idx="4" type="subTitle"/>
          </p:nvPr>
        </p:nvSpPr>
        <p:spPr>
          <a:xfrm>
            <a:off x="3225392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8" name="Google Shape;328;p34"/>
          <p:cNvSpPr txBox="1"/>
          <p:nvPr>
            <p:ph idx="5" type="subTitle"/>
          </p:nvPr>
        </p:nvSpPr>
        <p:spPr>
          <a:xfrm>
            <a:off x="5730805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9" name="Google Shape;329;p34"/>
          <p:cNvSpPr txBox="1"/>
          <p:nvPr>
            <p:ph idx="6" type="subTitle"/>
          </p:nvPr>
        </p:nvSpPr>
        <p:spPr>
          <a:xfrm>
            <a:off x="5730805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0" name="Google Shape;330;p34"/>
          <p:cNvSpPr txBox="1"/>
          <p:nvPr>
            <p:ph idx="7" type="subTitle"/>
          </p:nvPr>
        </p:nvSpPr>
        <p:spPr>
          <a:xfrm>
            <a:off x="720000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1" name="Google Shape;331;p34"/>
          <p:cNvSpPr txBox="1"/>
          <p:nvPr>
            <p:ph idx="8" type="subTitle"/>
          </p:nvPr>
        </p:nvSpPr>
        <p:spPr>
          <a:xfrm>
            <a:off x="3225392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2" name="Google Shape;332;p34"/>
          <p:cNvSpPr txBox="1"/>
          <p:nvPr>
            <p:ph idx="9" type="subTitle"/>
          </p:nvPr>
        </p:nvSpPr>
        <p:spPr>
          <a:xfrm>
            <a:off x="5730805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3" name="Google Shape;333;p34"/>
          <p:cNvSpPr txBox="1"/>
          <p:nvPr>
            <p:ph idx="13" type="subTitle"/>
          </p:nvPr>
        </p:nvSpPr>
        <p:spPr>
          <a:xfrm>
            <a:off x="720000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4" name="Google Shape;334;p34"/>
          <p:cNvSpPr txBox="1"/>
          <p:nvPr>
            <p:ph idx="14" type="subTitle"/>
          </p:nvPr>
        </p:nvSpPr>
        <p:spPr>
          <a:xfrm>
            <a:off x="3225392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5" name="Google Shape;335;p34"/>
          <p:cNvSpPr txBox="1"/>
          <p:nvPr>
            <p:ph idx="15" type="subTitle"/>
          </p:nvPr>
        </p:nvSpPr>
        <p:spPr>
          <a:xfrm>
            <a:off x="5730805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6" name="Google Shape;336;p34"/>
          <p:cNvSpPr/>
          <p:nvPr/>
        </p:nvSpPr>
        <p:spPr>
          <a:xfrm flipH="1" rot="10800000">
            <a:off x="8404834" y="4451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>
            <p:ph type="title"/>
          </p:nvPr>
        </p:nvSpPr>
        <p:spPr>
          <a:xfrm>
            <a:off x="1736100" y="724375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1" name="Google Shape;341;p35"/>
          <p:cNvSpPr txBox="1"/>
          <p:nvPr>
            <p:ph idx="1" type="subTitle"/>
          </p:nvPr>
        </p:nvSpPr>
        <p:spPr>
          <a:xfrm>
            <a:off x="1736100" y="1769906"/>
            <a:ext cx="56718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342" name="Google Shape;342;p35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grpSp>
          <p:nvGrpSpPr>
            <p:cNvPr id="343" name="Google Shape;343;p35"/>
            <p:cNvGrpSpPr/>
            <p:nvPr/>
          </p:nvGrpSpPr>
          <p:grpSpPr>
            <a:xfrm rot="10800000">
              <a:off x="8023783" y="162255"/>
              <a:ext cx="967594" cy="967594"/>
              <a:chOff x="-3755051" y="3145047"/>
              <a:chExt cx="662872" cy="662872"/>
            </a:xfrm>
          </p:grpSpPr>
          <p:sp>
            <p:nvSpPr>
              <p:cNvPr id="344" name="Google Shape;344;p3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7" name="Google Shape;357;p35"/>
            <p:cNvSpPr/>
            <p:nvPr/>
          </p:nvSpPr>
          <p:spPr>
            <a:xfrm rot="10800000">
              <a:off x="255387" y="2671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 rot="5400000">
              <a:off x="8405840" y="4421260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9" name="Google Shape;359;p35"/>
            <p:cNvGrpSpPr/>
            <p:nvPr/>
          </p:nvGrpSpPr>
          <p:grpSpPr>
            <a:xfrm rot="10800000">
              <a:off x="152601" y="4085714"/>
              <a:ext cx="967625" cy="905199"/>
              <a:chOff x="5193955" y="-106337"/>
              <a:chExt cx="662848" cy="620084"/>
            </a:xfrm>
          </p:grpSpPr>
          <p:sp>
            <p:nvSpPr>
              <p:cNvPr id="360" name="Google Shape;360;p35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35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35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35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35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35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35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35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35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5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5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35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35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35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5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35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35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5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5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5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35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35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5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35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35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35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35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35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35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35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35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35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35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35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35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35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6" name="Google Shape;396;p35"/>
          <p:cNvSpPr txBox="1"/>
          <p:nvPr/>
        </p:nvSpPr>
        <p:spPr>
          <a:xfrm>
            <a:off x="2099100" y="37848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97" name="Google Shape;397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36"/>
          <p:cNvGrpSpPr/>
          <p:nvPr/>
        </p:nvGrpSpPr>
        <p:grpSpPr>
          <a:xfrm>
            <a:off x="8023752" y="4088105"/>
            <a:ext cx="967625" cy="905199"/>
            <a:chOff x="5193955" y="-106337"/>
            <a:chExt cx="662848" cy="620084"/>
          </a:xfrm>
        </p:grpSpPr>
        <p:sp>
          <p:nvSpPr>
            <p:cNvPr id="401" name="Google Shape;401;p36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6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6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6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7" name="Google Shape;437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7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7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3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9"/>
          <p:cNvSpPr txBox="1"/>
          <p:nvPr>
            <p:ph type="ctrTitle"/>
          </p:nvPr>
        </p:nvSpPr>
        <p:spPr>
          <a:xfrm>
            <a:off x="2208600" y="787238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449" name="Google Shape;449;p39"/>
          <p:cNvSpPr txBox="1"/>
          <p:nvPr>
            <p:ph idx="1" type="subTitle"/>
          </p:nvPr>
        </p:nvSpPr>
        <p:spPr>
          <a:xfrm>
            <a:off x="3251700" y="3615563"/>
            <a:ext cx="264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450" name="Google Shape;450;p39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sp>
          <p:nvSpPr>
            <p:cNvPr id="451" name="Google Shape;451;p39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9"/>
            <p:cNvSpPr/>
            <p:nvPr/>
          </p:nvSpPr>
          <p:spPr>
            <a:xfrm rot="-5400000">
              <a:off x="255410" y="254298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3" name="Google Shape;453;p39"/>
            <p:cNvGrpSpPr/>
            <p:nvPr/>
          </p:nvGrpSpPr>
          <p:grpSpPr>
            <a:xfrm>
              <a:off x="152601" y="4023318"/>
              <a:ext cx="967594" cy="967594"/>
              <a:chOff x="-3755051" y="3145047"/>
              <a:chExt cx="662872" cy="662872"/>
            </a:xfrm>
          </p:grpSpPr>
          <p:sp>
            <p:nvSpPr>
              <p:cNvPr id="454" name="Google Shape;454;p39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" name="Google Shape;458;p39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39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39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7" name="Google Shape;467;p39"/>
            <p:cNvGrpSpPr/>
            <p:nvPr/>
          </p:nvGrpSpPr>
          <p:grpSpPr>
            <a:xfrm>
              <a:off x="8023752" y="162255"/>
              <a:ext cx="967625" cy="905199"/>
              <a:chOff x="5193955" y="-106337"/>
              <a:chExt cx="662848" cy="620084"/>
            </a:xfrm>
          </p:grpSpPr>
          <p:sp>
            <p:nvSpPr>
              <p:cNvPr id="468" name="Google Shape;468;p39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39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39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39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39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39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39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39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39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39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39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39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39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39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39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9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39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8" name="Google Shape;488;p39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39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39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39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39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39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39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39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04" name="Google Shape;504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4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0"/>
          <p:cNvSpPr txBox="1"/>
          <p:nvPr>
            <p:ph type="title"/>
          </p:nvPr>
        </p:nvSpPr>
        <p:spPr>
          <a:xfrm>
            <a:off x="713225" y="3258200"/>
            <a:ext cx="77175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8" name="Google Shape;508;p40"/>
          <p:cNvSpPr txBox="1"/>
          <p:nvPr>
            <p:ph hasCustomPrompt="1" idx="2" type="title"/>
          </p:nvPr>
        </p:nvSpPr>
        <p:spPr>
          <a:xfrm>
            <a:off x="713225" y="539500"/>
            <a:ext cx="2260500" cy="1016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9" name="Google Shape;509;p40"/>
          <p:cNvGrpSpPr/>
          <p:nvPr/>
        </p:nvGrpSpPr>
        <p:grpSpPr>
          <a:xfrm>
            <a:off x="8010526" y="160468"/>
            <a:ext cx="967594" cy="4725626"/>
            <a:chOff x="8010526" y="160468"/>
            <a:chExt cx="967594" cy="4725626"/>
          </a:xfrm>
        </p:grpSpPr>
        <p:grpSp>
          <p:nvGrpSpPr>
            <p:cNvPr id="510" name="Google Shape;510;p40"/>
            <p:cNvGrpSpPr/>
            <p:nvPr/>
          </p:nvGrpSpPr>
          <p:grpSpPr>
            <a:xfrm>
              <a:off x="8010526" y="160468"/>
              <a:ext cx="967594" cy="967594"/>
              <a:chOff x="-3755051" y="3145047"/>
              <a:chExt cx="662872" cy="662872"/>
            </a:xfrm>
          </p:grpSpPr>
          <p:sp>
            <p:nvSpPr>
              <p:cNvPr id="511" name="Google Shape;511;p40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40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40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40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40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40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40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40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40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40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40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40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40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24" name="Google Shape;524;p40"/>
            <p:cNvSpPr/>
            <p:nvPr/>
          </p:nvSpPr>
          <p:spPr>
            <a:xfrm rot="5400000">
              <a:off x="8408459" y="4405926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5" name="Google Shape;525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8" name="Google Shape;528;p41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pic>
        <p:nvPicPr>
          <p:cNvPr id="529" name="Google Shape;529;p4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34" name="Google Shape;534;p42"/>
          <p:cNvSpPr txBox="1"/>
          <p:nvPr>
            <p:ph idx="1" type="subTitle"/>
          </p:nvPr>
        </p:nvSpPr>
        <p:spPr>
          <a:xfrm>
            <a:off x="4888576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35" name="Google Shape;535;p42"/>
          <p:cNvSpPr txBox="1"/>
          <p:nvPr>
            <p:ph idx="2" type="subTitle"/>
          </p:nvPr>
        </p:nvSpPr>
        <p:spPr>
          <a:xfrm>
            <a:off x="720000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36" name="Google Shape;536;p42"/>
          <p:cNvSpPr txBox="1"/>
          <p:nvPr>
            <p:ph idx="3" type="subTitle"/>
          </p:nvPr>
        </p:nvSpPr>
        <p:spPr>
          <a:xfrm>
            <a:off x="720000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37" name="Google Shape;537;p42"/>
          <p:cNvSpPr txBox="1"/>
          <p:nvPr>
            <p:ph idx="4" type="subTitle"/>
          </p:nvPr>
        </p:nvSpPr>
        <p:spPr>
          <a:xfrm>
            <a:off x="4888578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538" name="Google Shape;538;p42"/>
          <p:cNvGrpSpPr/>
          <p:nvPr/>
        </p:nvGrpSpPr>
        <p:grpSpPr>
          <a:xfrm>
            <a:off x="257979" y="257391"/>
            <a:ext cx="8630612" cy="4628675"/>
            <a:chOff x="257979" y="257391"/>
            <a:chExt cx="8630612" cy="4628675"/>
          </a:xfrm>
        </p:grpSpPr>
        <p:sp>
          <p:nvSpPr>
            <p:cNvPr id="539" name="Google Shape;539;p42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0" name="Google Shape;540;p42"/>
            <p:cNvGrpSpPr/>
            <p:nvPr/>
          </p:nvGrpSpPr>
          <p:grpSpPr>
            <a:xfrm>
              <a:off x="257979" y="257391"/>
              <a:ext cx="250336" cy="250336"/>
              <a:chOff x="8378550" y="1096027"/>
              <a:chExt cx="305400" cy="305400"/>
            </a:xfrm>
          </p:grpSpPr>
          <p:sp>
            <p:nvSpPr>
              <p:cNvPr id="541" name="Google Shape;541;p42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42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43" name="Google Shape;543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547" name="Google Shape;547;p43"/>
          <p:cNvGrpSpPr/>
          <p:nvPr/>
        </p:nvGrpSpPr>
        <p:grpSpPr>
          <a:xfrm>
            <a:off x="8401737" y="257391"/>
            <a:ext cx="486900" cy="4590916"/>
            <a:chOff x="8401737" y="257391"/>
            <a:chExt cx="486900" cy="4590916"/>
          </a:xfrm>
        </p:grpSpPr>
        <p:sp>
          <p:nvSpPr>
            <p:cNvPr id="548" name="Google Shape;548;p43"/>
            <p:cNvSpPr/>
            <p:nvPr/>
          </p:nvSpPr>
          <p:spPr>
            <a:xfrm rot="5400000">
              <a:off x="8403788" y="4363457"/>
              <a:ext cx="482799" cy="486900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9" name="Google Shape;549;p43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550" name="Google Shape;550;p43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43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52" name="Google Shape;552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4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4"/>
          <p:cNvSpPr txBox="1"/>
          <p:nvPr>
            <p:ph type="title"/>
          </p:nvPr>
        </p:nvSpPr>
        <p:spPr>
          <a:xfrm>
            <a:off x="713225" y="1315050"/>
            <a:ext cx="400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6" name="Google Shape;556;p44"/>
          <p:cNvSpPr txBox="1"/>
          <p:nvPr>
            <p:ph idx="1" type="subTitle"/>
          </p:nvPr>
        </p:nvSpPr>
        <p:spPr>
          <a:xfrm>
            <a:off x="713225" y="2006550"/>
            <a:ext cx="4000500" cy="18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57" name="Google Shape;557;p44"/>
          <p:cNvSpPr/>
          <p:nvPr>
            <p:ph idx="2" type="pic"/>
          </p:nvPr>
        </p:nvSpPr>
        <p:spPr>
          <a:xfrm>
            <a:off x="5288275" y="1055400"/>
            <a:ext cx="3008100" cy="30327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5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2" name="Google Shape;562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6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6" name="Google Shape;566;p46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67" name="Google Shape;567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7"/>
          <p:cNvSpPr/>
          <p:nvPr>
            <p:ph idx="2" type="pic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0" name="Google Shape;570;p47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1" name="Google Shape;571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 txBox="1"/>
          <p:nvPr>
            <p:ph hasCustomPrompt="1" type="title"/>
          </p:nvPr>
        </p:nvSpPr>
        <p:spPr>
          <a:xfrm>
            <a:off x="1284000" y="1642260"/>
            <a:ext cx="65760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5" name="Google Shape;575;p48"/>
          <p:cNvSpPr txBox="1"/>
          <p:nvPr>
            <p:ph idx="1" type="subTitle"/>
          </p:nvPr>
        </p:nvSpPr>
        <p:spPr>
          <a:xfrm>
            <a:off x="1284000" y="3004138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76" name="Google Shape;576;p48"/>
          <p:cNvSpPr/>
          <p:nvPr/>
        </p:nvSpPr>
        <p:spPr>
          <a:xfrm flipH="1">
            <a:off x="257984" y="4398085"/>
            <a:ext cx="483794" cy="487981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5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83" name="Google Shape;583;p50"/>
          <p:cNvSpPr txBox="1"/>
          <p:nvPr>
            <p:ph hasCustomPrompt="1" idx="2" type="title"/>
          </p:nvPr>
        </p:nvSpPr>
        <p:spPr>
          <a:xfrm>
            <a:off x="7200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50"/>
          <p:cNvSpPr txBox="1"/>
          <p:nvPr>
            <p:ph hasCustomPrompt="1" idx="3" type="title"/>
          </p:nvPr>
        </p:nvSpPr>
        <p:spPr>
          <a:xfrm>
            <a:off x="7200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5" name="Google Shape;585;p50"/>
          <p:cNvSpPr txBox="1"/>
          <p:nvPr>
            <p:ph hasCustomPrompt="1" idx="4" type="title"/>
          </p:nvPr>
        </p:nvSpPr>
        <p:spPr>
          <a:xfrm>
            <a:off x="31017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6" name="Google Shape;586;p50"/>
          <p:cNvSpPr txBox="1"/>
          <p:nvPr>
            <p:ph hasCustomPrompt="1" idx="5" type="title"/>
          </p:nvPr>
        </p:nvSpPr>
        <p:spPr>
          <a:xfrm>
            <a:off x="31017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7" name="Google Shape;587;p50"/>
          <p:cNvSpPr txBox="1"/>
          <p:nvPr>
            <p:ph hasCustomPrompt="1" idx="6" type="title"/>
          </p:nvPr>
        </p:nvSpPr>
        <p:spPr>
          <a:xfrm>
            <a:off x="54834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8" name="Google Shape;588;p50"/>
          <p:cNvSpPr txBox="1"/>
          <p:nvPr>
            <p:ph hasCustomPrompt="1" idx="7" type="title"/>
          </p:nvPr>
        </p:nvSpPr>
        <p:spPr>
          <a:xfrm>
            <a:off x="54834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9" name="Google Shape;589;p50"/>
          <p:cNvSpPr txBox="1"/>
          <p:nvPr>
            <p:ph idx="1" type="subTitle"/>
          </p:nvPr>
        </p:nvSpPr>
        <p:spPr>
          <a:xfrm>
            <a:off x="7200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0" name="Google Shape;590;p50"/>
          <p:cNvSpPr txBox="1"/>
          <p:nvPr>
            <p:ph idx="8" type="subTitle"/>
          </p:nvPr>
        </p:nvSpPr>
        <p:spPr>
          <a:xfrm>
            <a:off x="31017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1" name="Google Shape;591;p50"/>
          <p:cNvSpPr txBox="1"/>
          <p:nvPr>
            <p:ph idx="9" type="subTitle"/>
          </p:nvPr>
        </p:nvSpPr>
        <p:spPr>
          <a:xfrm>
            <a:off x="54834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2" name="Google Shape;592;p50"/>
          <p:cNvSpPr txBox="1"/>
          <p:nvPr>
            <p:ph idx="13" type="subTitle"/>
          </p:nvPr>
        </p:nvSpPr>
        <p:spPr>
          <a:xfrm>
            <a:off x="7200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3" name="Google Shape;593;p50"/>
          <p:cNvSpPr txBox="1"/>
          <p:nvPr>
            <p:ph idx="14" type="subTitle"/>
          </p:nvPr>
        </p:nvSpPr>
        <p:spPr>
          <a:xfrm>
            <a:off x="31017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4" name="Google Shape;594;p50"/>
          <p:cNvSpPr txBox="1"/>
          <p:nvPr>
            <p:ph idx="15" type="subTitle"/>
          </p:nvPr>
        </p:nvSpPr>
        <p:spPr>
          <a:xfrm>
            <a:off x="54834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5" name="Google Shape;595;p50"/>
          <p:cNvSpPr/>
          <p:nvPr/>
        </p:nvSpPr>
        <p:spPr>
          <a:xfrm flipH="1" rot="5400000">
            <a:off x="8403778" y="255338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5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1"/>
          <p:cNvSpPr txBox="1"/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0" name="Google Shape;600;p51"/>
          <p:cNvSpPr txBox="1"/>
          <p:nvPr>
            <p:ph idx="1" type="subTitle"/>
          </p:nvPr>
        </p:nvSpPr>
        <p:spPr>
          <a:xfrm>
            <a:off x="713225" y="172780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01" name="Google Shape;601;p51"/>
          <p:cNvSpPr/>
          <p:nvPr>
            <p:ph idx="2" type="pic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602" name="Google Shape;602;p51"/>
          <p:cNvSpPr/>
          <p:nvPr>
            <p:ph idx="3" type="pic"/>
          </p:nvPr>
        </p:nvSpPr>
        <p:spPr>
          <a:xfrm>
            <a:off x="3273487" y="539500"/>
            <a:ext cx="21801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p51"/>
          <p:cNvSpPr/>
          <p:nvPr>
            <p:ph idx="4" type="pic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04" name="Google Shape;604;p51"/>
          <p:cNvGrpSpPr/>
          <p:nvPr/>
        </p:nvGrpSpPr>
        <p:grpSpPr>
          <a:xfrm>
            <a:off x="255379" y="257391"/>
            <a:ext cx="8633252" cy="4628715"/>
            <a:chOff x="255379" y="257391"/>
            <a:chExt cx="8633252" cy="4628715"/>
          </a:xfrm>
        </p:grpSpPr>
        <p:sp>
          <p:nvSpPr>
            <p:cNvPr id="605" name="Google Shape;605;p51"/>
            <p:cNvSpPr/>
            <p:nvPr/>
          </p:nvSpPr>
          <p:spPr>
            <a:xfrm rot="10800000">
              <a:off x="8404837" y="439812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06" name="Google Shape;606;p51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607" name="Google Shape;607;p51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51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09" name="Google Shape;609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13" name="Google Shape;613;p52"/>
          <p:cNvGrpSpPr/>
          <p:nvPr/>
        </p:nvGrpSpPr>
        <p:grpSpPr>
          <a:xfrm>
            <a:off x="8638279" y="257391"/>
            <a:ext cx="250336" cy="250336"/>
            <a:chOff x="8378550" y="1096027"/>
            <a:chExt cx="305400" cy="305400"/>
          </a:xfrm>
        </p:grpSpPr>
        <p:sp>
          <p:nvSpPr>
            <p:cNvPr id="614" name="Google Shape;614;p52"/>
            <p:cNvSpPr/>
            <p:nvPr/>
          </p:nvSpPr>
          <p:spPr>
            <a:xfrm rot="54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2"/>
            <p:cNvSpPr/>
            <p:nvPr/>
          </p:nvSpPr>
          <p:spPr>
            <a:xfrm rot="108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6" name="Google Shape;616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0" name="Google Shape;620;p53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5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25" name="Google Shape;625;p54"/>
          <p:cNvGrpSpPr/>
          <p:nvPr/>
        </p:nvGrpSpPr>
        <p:grpSpPr>
          <a:xfrm>
            <a:off x="255379" y="257391"/>
            <a:ext cx="8633252" cy="4628696"/>
            <a:chOff x="255379" y="257391"/>
            <a:chExt cx="8633252" cy="4628696"/>
          </a:xfrm>
        </p:grpSpPr>
        <p:grpSp>
          <p:nvGrpSpPr>
            <p:cNvPr id="626" name="Google Shape;626;p54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627" name="Google Shape;627;p54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54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29" name="Google Shape;629;p54"/>
            <p:cNvSpPr/>
            <p:nvPr/>
          </p:nvSpPr>
          <p:spPr>
            <a:xfrm flipH="1">
              <a:off x="8404834" y="4451726"/>
              <a:ext cx="483796" cy="434362"/>
            </a:xfrm>
            <a:custGeom>
              <a:rect b="b" l="l" r="r" t="t"/>
              <a:pathLst>
                <a:path extrusionOk="0" h="28055" w="31253">
                  <a:moveTo>
                    <a:pt x="24964" y="1"/>
                  </a:moveTo>
                  <a:cubicBezTo>
                    <a:pt x="24608" y="1"/>
                    <a:pt x="24254" y="36"/>
                    <a:pt x="23912" y="130"/>
                  </a:cubicBezTo>
                  <a:cubicBezTo>
                    <a:pt x="22718" y="448"/>
                    <a:pt x="21763" y="1304"/>
                    <a:pt x="20729" y="1960"/>
                  </a:cubicBezTo>
                  <a:cubicBezTo>
                    <a:pt x="18826" y="3167"/>
                    <a:pt x="16778" y="3807"/>
                    <a:pt x="14597" y="3807"/>
                  </a:cubicBezTo>
                  <a:cubicBezTo>
                    <a:pt x="14225" y="3807"/>
                    <a:pt x="13848" y="3788"/>
                    <a:pt x="13468" y="3751"/>
                  </a:cubicBezTo>
                  <a:cubicBezTo>
                    <a:pt x="13059" y="3710"/>
                    <a:pt x="12653" y="3690"/>
                    <a:pt x="12251" y="3690"/>
                  </a:cubicBezTo>
                  <a:cubicBezTo>
                    <a:pt x="6526" y="3690"/>
                    <a:pt x="1566" y="7707"/>
                    <a:pt x="339" y="13339"/>
                  </a:cubicBezTo>
                  <a:cubicBezTo>
                    <a:pt x="299" y="13578"/>
                    <a:pt x="200" y="13796"/>
                    <a:pt x="160" y="14015"/>
                  </a:cubicBezTo>
                  <a:cubicBezTo>
                    <a:pt x="1" y="15249"/>
                    <a:pt x="21" y="16502"/>
                    <a:pt x="160" y="17715"/>
                  </a:cubicBezTo>
                  <a:cubicBezTo>
                    <a:pt x="418" y="19923"/>
                    <a:pt x="1473" y="21893"/>
                    <a:pt x="2925" y="23604"/>
                  </a:cubicBezTo>
                  <a:cubicBezTo>
                    <a:pt x="4695" y="25692"/>
                    <a:pt x="6884" y="27065"/>
                    <a:pt x="9529" y="27701"/>
                  </a:cubicBezTo>
                  <a:cubicBezTo>
                    <a:pt x="9748" y="27761"/>
                    <a:pt x="9967" y="27880"/>
                    <a:pt x="10186" y="27920"/>
                  </a:cubicBezTo>
                  <a:cubicBezTo>
                    <a:pt x="10816" y="28014"/>
                    <a:pt x="11454" y="28055"/>
                    <a:pt x="12093" y="28055"/>
                  </a:cubicBezTo>
                  <a:cubicBezTo>
                    <a:pt x="12807" y="28055"/>
                    <a:pt x="13521" y="28004"/>
                    <a:pt x="14224" y="27920"/>
                  </a:cubicBezTo>
                  <a:cubicBezTo>
                    <a:pt x="16273" y="27662"/>
                    <a:pt x="18163" y="26747"/>
                    <a:pt x="19794" y="25414"/>
                  </a:cubicBezTo>
                  <a:cubicBezTo>
                    <a:pt x="22002" y="23623"/>
                    <a:pt x="23514" y="21376"/>
                    <a:pt x="24131" y="18591"/>
                  </a:cubicBezTo>
                  <a:cubicBezTo>
                    <a:pt x="24628" y="16303"/>
                    <a:pt x="25523" y="14234"/>
                    <a:pt x="27035" y="12464"/>
                  </a:cubicBezTo>
                  <a:cubicBezTo>
                    <a:pt x="27373" y="12066"/>
                    <a:pt x="27751" y="11668"/>
                    <a:pt x="28169" y="11350"/>
                  </a:cubicBezTo>
                  <a:cubicBezTo>
                    <a:pt x="29462" y="10315"/>
                    <a:pt x="30854" y="9221"/>
                    <a:pt x="31113" y="7510"/>
                  </a:cubicBezTo>
                  <a:cubicBezTo>
                    <a:pt x="31252" y="6595"/>
                    <a:pt x="31252" y="5640"/>
                    <a:pt x="31113" y="4705"/>
                  </a:cubicBezTo>
                  <a:cubicBezTo>
                    <a:pt x="30755" y="2199"/>
                    <a:pt x="28845" y="468"/>
                    <a:pt x="26359" y="130"/>
                  </a:cubicBezTo>
                  <a:cubicBezTo>
                    <a:pt x="25906" y="62"/>
                    <a:pt x="25433" y="1"/>
                    <a:pt x="24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0" name="Google Shape;630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5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4" name="Google Shape;634;p55"/>
          <p:cNvSpPr/>
          <p:nvPr/>
        </p:nvSpPr>
        <p:spPr>
          <a:xfrm>
            <a:off x="8408460" y="25739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5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39" name="Google Shape;639;p56"/>
          <p:cNvGrpSpPr/>
          <p:nvPr/>
        </p:nvGrpSpPr>
        <p:grpSpPr>
          <a:xfrm>
            <a:off x="255387" y="257400"/>
            <a:ext cx="8633228" cy="4628687"/>
            <a:chOff x="255387" y="257400"/>
            <a:chExt cx="8633228" cy="4628687"/>
          </a:xfrm>
        </p:grpSpPr>
        <p:sp>
          <p:nvSpPr>
            <p:cNvPr id="640" name="Google Shape;640;p56"/>
            <p:cNvSpPr/>
            <p:nvPr/>
          </p:nvSpPr>
          <p:spPr>
            <a:xfrm rot="10800000">
              <a:off x="255387" y="2574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1" name="Google Shape;641;p56"/>
            <p:cNvGrpSpPr/>
            <p:nvPr/>
          </p:nvGrpSpPr>
          <p:grpSpPr>
            <a:xfrm>
              <a:off x="8638279" y="4635751"/>
              <a:ext cx="250336" cy="250336"/>
              <a:chOff x="8378550" y="1096027"/>
              <a:chExt cx="305400" cy="305400"/>
            </a:xfrm>
          </p:grpSpPr>
          <p:sp>
            <p:nvSpPr>
              <p:cNvPr id="642" name="Google Shape;642;p56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56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44" name="Google Shape;644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5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48" name="Google Shape;648;p57"/>
          <p:cNvSpPr txBox="1"/>
          <p:nvPr>
            <p:ph idx="1" type="subTitle"/>
          </p:nvPr>
        </p:nvSpPr>
        <p:spPr>
          <a:xfrm>
            <a:off x="7200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49" name="Google Shape;649;p57"/>
          <p:cNvSpPr txBox="1"/>
          <p:nvPr>
            <p:ph idx="2" type="subTitle"/>
          </p:nvPr>
        </p:nvSpPr>
        <p:spPr>
          <a:xfrm>
            <a:off x="3255748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50" name="Google Shape;650;p57"/>
          <p:cNvSpPr txBox="1"/>
          <p:nvPr>
            <p:ph idx="3" type="subTitle"/>
          </p:nvPr>
        </p:nvSpPr>
        <p:spPr>
          <a:xfrm>
            <a:off x="57915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51" name="Google Shape;651;p57"/>
          <p:cNvSpPr txBox="1"/>
          <p:nvPr>
            <p:ph idx="4" type="subTitle"/>
          </p:nvPr>
        </p:nvSpPr>
        <p:spPr>
          <a:xfrm>
            <a:off x="7200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52" name="Google Shape;652;p57"/>
          <p:cNvSpPr txBox="1"/>
          <p:nvPr>
            <p:ph idx="5" type="subTitle"/>
          </p:nvPr>
        </p:nvSpPr>
        <p:spPr>
          <a:xfrm>
            <a:off x="3255752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53" name="Google Shape;653;p57"/>
          <p:cNvSpPr txBox="1"/>
          <p:nvPr>
            <p:ph idx="6" type="subTitle"/>
          </p:nvPr>
        </p:nvSpPr>
        <p:spPr>
          <a:xfrm>
            <a:off x="57915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54" name="Google Shape;654;p57"/>
          <p:cNvGrpSpPr/>
          <p:nvPr/>
        </p:nvGrpSpPr>
        <p:grpSpPr>
          <a:xfrm>
            <a:off x="255379" y="257392"/>
            <a:ext cx="8633249" cy="4628711"/>
            <a:chOff x="255379" y="257392"/>
            <a:chExt cx="8633249" cy="4628711"/>
          </a:xfrm>
        </p:grpSpPr>
        <p:sp>
          <p:nvSpPr>
            <p:cNvPr id="655" name="Google Shape;655;p57"/>
            <p:cNvSpPr/>
            <p:nvPr/>
          </p:nvSpPr>
          <p:spPr>
            <a:xfrm flipH="1" rot="5400000">
              <a:off x="8408460" y="259951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6" name="Google Shape;656;p57"/>
            <p:cNvGrpSpPr/>
            <p:nvPr/>
          </p:nvGrpSpPr>
          <p:grpSpPr>
            <a:xfrm>
              <a:off x="255379" y="4635766"/>
              <a:ext cx="250336" cy="250336"/>
              <a:chOff x="8378550" y="1096027"/>
              <a:chExt cx="305400" cy="305400"/>
            </a:xfrm>
          </p:grpSpPr>
          <p:sp>
            <p:nvSpPr>
              <p:cNvPr id="657" name="Google Shape;657;p57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57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59" name="Google Shape;659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5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5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3" name="Google Shape;663;p58"/>
          <p:cNvSpPr txBox="1"/>
          <p:nvPr>
            <p:ph idx="1" type="subTitle"/>
          </p:nvPr>
        </p:nvSpPr>
        <p:spPr>
          <a:xfrm>
            <a:off x="719999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4" name="Google Shape;664;p58"/>
          <p:cNvSpPr txBox="1"/>
          <p:nvPr>
            <p:ph idx="2" type="subTitle"/>
          </p:nvPr>
        </p:nvSpPr>
        <p:spPr>
          <a:xfrm>
            <a:off x="4038551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5" name="Google Shape;665;p58"/>
          <p:cNvSpPr txBox="1"/>
          <p:nvPr>
            <p:ph idx="3" type="subTitle"/>
          </p:nvPr>
        </p:nvSpPr>
        <p:spPr>
          <a:xfrm>
            <a:off x="719999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6" name="Google Shape;666;p58"/>
          <p:cNvSpPr txBox="1"/>
          <p:nvPr>
            <p:ph idx="4" type="subTitle"/>
          </p:nvPr>
        </p:nvSpPr>
        <p:spPr>
          <a:xfrm>
            <a:off x="4038551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7" name="Google Shape;667;p58"/>
          <p:cNvSpPr txBox="1"/>
          <p:nvPr>
            <p:ph idx="5" type="subTitle"/>
          </p:nvPr>
        </p:nvSpPr>
        <p:spPr>
          <a:xfrm>
            <a:off x="719999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8" name="Google Shape;668;p58"/>
          <p:cNvSpPr txBox="1"/>
          <p:nvPr>
            <p:ph idx="6" type="subTitle"/>
          </p:nvPr>
        </p:nvSpPr>
        <p:spPr>
          <a:xfrm>
            <a:off x="719999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9" name="Google Shape;669;p58"/>
          <p:cNvSpPr txBox="1"/>
          <p:nvPr>
            <p:ph idx="7" type="subTitle"/>
          </p:nvPr>
        </p:nvSpPr>
        <p:spPr>
          <a:xfrm>
            <a:off x="4038524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0" name="Google Shape;670;p58"/>
          <p:cNvSpPr txBox="1"/>
          <p:nvPr>
            <p:ph idx="8" type="subTitle"/>
          </p:nvPr>
        </p:nvSpPr>
        <p:spPr>
          <a:xfrm>
            <a:off x="4038524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71" name="Google Shape;671;p58"/>
          <p:cNvGrpSpPr/>
          <p:nvPr/>
        </p:nvGrpSpPr>
        <p:grpSpPr>
          <a:xfrm>
            <a:off x="8023752" y="257391"/>
            <a:ext cx="967625" cy="4735912"/>
            <a:chOff x="8023752" y="257391"/>
            <a:chExt cx="967625" cy="4735912"/>
          </a:xfrm>
        </p:grpSpPr>
        <p:grpSp>
          <p:nvGrpSpPr>
            <p:cNvPr id="672" name="Google Shape;672;p58"/>
            <p:cNvGrpSpPr/>
            <p:nvPr/>
          </p:nvGrpSpPr>
          <p:grpSpPr>
            <a:xfrm>
              <a:off x="8023752" y="4088105"/>
              <a:ext cx="967625" cy="905199"/>
              <a:chOff x="5193955" y="-106337"/>
              <a:chExt cx="662848" cy="620084"/>
            </a:xfrm>
          </p:grpSpPr>
          <p:sp>
            <p:nvSpPr>
              <p:cNvPr id="673" name="Google Shape;673;p58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58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58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58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58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Google Shape;678;p58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58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58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58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58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58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58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58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58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58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58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58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58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58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58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58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58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58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58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58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58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58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58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58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58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58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58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58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58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58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58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9" name="Google Shape;709;p58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710" name="Google Shape;710;p58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58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2" name="Google Shape;712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5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6" name="Google Shape;716;p59"/>
          <p:cNvSpPr txBox="1"/>
          <p:nvPr>
            <p:ph idx="1" type="subTitle"/>
          </p:nvPr>
        </p:nvSpPr>
        <p:spPr>
          <a:xfrm>
            <a:off x="720000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7" name="Google Shape;717;p59"/>
          <p:cNvSpPr txBox="1"/>
          <p:nvPr>
            <p:ph idx="2" type="subTitle"/>
          </p:nvPr>
        </p:nvSpPr>
        <p:spPr>
          <a:xfrm>
            <a:off x="3225392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8" name="Google Shape;718;p59"/>
          <p:cNvSpPr txBox="1"/>
          <p:nvPr>
            <p:ph idx="3" type="subTitle"/>
          </p:nvPr>
        </p:nvSpPr>
        <p:spPr>
          <a:xfrm>
            <a:off x="720000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9" name="Google Shape;719;p59"/>
          <p:cNvSpPr txBox="1"/>
          <p:nvPr>
            <p:ph idx="4" type="subTitle"/>
          </p:nvPr>
        </p:nvSpPr>
        <p:spPr>
          <a:xfrm>
            <a:off x="3225392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0" name="Google Shape;720;p59"/>
          <p:cNvSpPr txBox="1"/>
          <p:nvPr>
            <p:ph idx="5" type="subTitle"/>
          </p:nvPr>
        </p:nvSpPr>
        <p:spPr>
          <a:xfrm>
            <a:off x="5730805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1" name="Google Shape;721;p59"/>
          <p:cNvSpPr txBox="1"/>
          <p:nvPr>
            <p:ph idx="6" type="subTitle"/>
          </p:nvPr>
        </p:nvSpPr>
        <p:spPr>
          <a:xfrm>
            <a:off x="5730805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2" name="Google Shape;722;p59"/>
          <p:cNvSpPr txBox="1"/>
          <p:nvPr>
            <p:ph idx="7" type="subTitle"/>
          </p:nvPr>
        </p:nvSpPr>
        <p:spPr>
          <a:xfrm>
            <a:off x="720000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3" name="Google Shape;723;p59"/>
          <p:cNvSpPr txBox="1"/>
          <p:nvPr>
            <p:ph idx="8" type="subTitle"/>
          </p:nvPr>
        </p:nvSpPr>
        <p:spPr>
          <a:xfrm>
            <a:off x="3225392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4" name="Google Shape;724;p59"/>
          <p:cNvSpPr txBox="1"/>
          <p:nvPr>
            <p:ph idx="9" type="subTitle"/>
          </p:nvPr>
        </p:nvSpPr>
        <p:spPr>
          <a:xfrm>
            <a:off x="5730805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5" name="Google Shape;725;p59"/>
          <p:cNvSpPr txBox="1"/>
          <p:nvPr>
            <p:ph idx="13" type="subTitle"/>
          </p:nvPr>
        </p:nvSpPr>
        <p:spPr>
          <a:xfrm>
            <a:off x="720000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6" name="Google Shape;726;p59"/>
          <p:cNvSpPr txBox="1"/>
          <p:nvPr>
            <p:ph idx="14" type="subTitle"/>
          </p:nvPr>
        </p:nvSpPr>
        <p:spPr>
          <a:xfrm>
            <a:off x="3225392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7" name="Google Shape;727;p59"/>
          <p:cNvSpPr txBox="1"/>
          <p:nvPr>
            <p:ph idx="15" type="subTitle"/>
          </p:nvPr>
        </p:nvSpPr>
        <p:spPr>
          <a:xfrm>
            <a:off x="5730805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8" name="Google Shape;728;p59"/>
          <p:cNvSpPr/>
          <p:nvPr/>
        </p:nvSpPr>
        <p:spPr>
          <a:xfrm flipH="1" rot="10800000">
            <a:off x="8404834" y="4451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6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60"/>
          <p:cNvSpPr txBox="1"/>
          <p:nvPr>
            <p:ph type="title"/>
          </p:nvPr>
        </p:nvSpPr>
        <p:spPr>
          <a:xfrm>
            <a:off x="1736100" y="724375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3" name="Google Shape;733;p60"/>
          <p:cNvSpPr txBox="1"/>
          <p:nvPr>
            <p:ph idx="1" type="subTitle"/>
          </p:nvPr>
        </p:nvSpPr>
        <p:spPr>
          <a:xfrm>
            <a:off x="1736100" y="1769906"/>
            <a:ext cx="56718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734" name="Google Shape;734;p60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grpSp>
          <p:nvGrpSpPr>
            <p:cNvPr id="735" name="Google Shape;735;p60"/>
            <p:cNvGrpSpPr/>
            <p:nvPr/>
          </p:nvGrpSpPr>
          <p:grpSpPr>
            <a:xfrm rot="10800000">
              <a:off x="8023783" y="162255"/>
              <a:ext cx="967594" cy="967594"/>
              <a:chOff x="-3755051" y="3145047"/>
              <a:chExt cx="662872" cy="662872"/>
            </a:xfrm>
          </p:grpSpPr>
          <p:sp>
            <p:nvSpPr>
              <p:cNvPr id="736" name="Google Shape;736;p60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60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60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60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60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60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60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3" name="Google Shape;743;p60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60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60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60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60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60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49" name="Google Shape;749;p60"/>
            <p:cNvSpPr/>
            <p:nvPr/>
          </p:nvSpPr>
          <p:spPr>
            <a:xfrm rot="10800000">
              <a:off x="255387" y="2671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60"/>
            <p:cNvSpPr/>
            <p:nvPr/>
          </p:nvSpPr>
          <p:spPr>
            <a:xfrm rot="5400000">
              <a:off x="8405840" y="4421260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51" name="Google Shape;751;p60"/>
            <p:cNvGrpSpPr/>
            <p:nvPr/>
          </p:nvGrpSpPr>
          <p:grpSpPr>
            <a:xfrm rot="10800000">
              <a:off x="152601" y="4085714"/>
              <a:ext cx="967625" cy="905199"/>
              <a:chOff x="5193955" y="-106337"/>
              <a:chExt cx="662848" cy="620084"/>
            </a:xfrm>
          </p:grpSpPr>
          <p:sp>
            <p:nvSpPr>
              <p:cNvPr id="752" name="Google Shape;752;p60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60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60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60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60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60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60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60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60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60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60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60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60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60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60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60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60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60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60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1" name="Google Shape;771;p60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60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60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60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60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60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60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60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60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0" name="Google Shape;780;p60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60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60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60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60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60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6" name="Google Shape;786;p60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60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8" name="Google Shape;788;p60"/>
          <p:cNvSpPr txBox="1"/>
          <p:nvPr/>
        </p:nvSpPr>
        <p:spPr>
          <a:xfrm>
            <a:off x="2099100" y="37848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789" name="Google Shape;789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6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2" name="Google Shape;792;p61"/>
          <p:cNvGrpSpPr/>
          <p:nvPr/>
        </p:nvGrpSpPr>
        <p:grpSpPr>
          <a:xfrm>
            <a:off x="8023752" y="4088105"/>
            <a:ext cx="967625" cy="905199"/>
            <a:chOff x="5193955" y="-106337"/>
            <a:chExt cx="662848" cy="620084"/>
          </a:xfrm>
        </p:grpSpPr>
        <p:sp>
          <p:nvSpPr>
            <p:cNvPr id="793" name="Google Shape;793;p61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61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61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61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61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61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61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61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61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61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61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61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61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61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61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61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61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61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61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1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61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1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61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61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61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61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61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61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61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61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61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61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61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61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61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61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9" name="Google Shape;829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6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62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6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64"/>
          <p:cNvSpPr txBox="1"/>
          <p:nvPr>
            <p:ph type="ctrTitle"/>
          </p:nvPr>
        </p:nvSpPr>
        <p:spPr>
          <a:xfrm>
            <a:off x="2208600" y="787238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841" name="Google Shape;841;p64"/>
          <p:cNvSpPr txBox="1"/>
          <p:nvPr>
            <p:ph idx="1" type="subTitle"/>
          </p:nvPr>
        </p:nvSpPr>
        <p:spPr>
          <a:xfrm>
            <a:off x="3251700" y="3615563"/>
            <a:ext cx="264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842" name="Google Shape;842;p64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sp>
          <p:nvSpPr>
            <p:cNvPr id="843" name="Google Shape;843;p64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64"/>
            <p:cNvSpPr/>
            <p:nvPr/>
          </p:nvSpPr>
          <p:spPr>
            <a:xfrm rot="-5400000">
              <a:off x="255410" y="254298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45" name="Google Shape;845;p64"/>
            <p:cNvGrpSpPr/>
            <p:nvPr/>
          </p:nvGrpSpPr>
          <p:grpSpPr>
            <a:xfrm>
              <a:off x="152601" y="4023318"/>
              <a:ext cx="967594" cy="967594"/>
              <a:chOff x="-3755051" y="3145047"/>
              <a:chExt cx="662872" cy="662872"/>
            </a:xfrm>
          </p:grpSpPr>
          <p:sp>
            <p:nvSpPr>
              <p:cNvPr id="846" name="Google Shape;846;p64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64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64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64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64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64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64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64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64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64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64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64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64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9" name="Google Shape;859;p64"/>
            <p:cNvGrpSpPr/>
            <p:nvPr/>
          </p:nvGrpSpPr>
          <p:grpSpPr>
            <a:xfrm>
              <a:off x="8023752" y="162255"/>
              <a:ext cx="967625" cy="905199"/>
              <a:chOff x="5193955" y="-106337"/>
              <a:chExt cx="662848" cy="620084"/>
            </a:xfrm>
          </p:grpSpPr>
          <p:sp>
            <p:nvSpPr>
              <p:cNvPr id="860" name="Google Shape;860;p64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64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64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64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64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64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64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64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64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64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64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64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64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64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64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64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64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64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64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64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64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64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64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64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64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64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64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64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64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64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64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64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64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64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64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64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6" name="Google Shape;896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6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5"/>
          <p:cNvSpPr txBox="1"/>
          <p:nvPr>
            <p:ph type="title"/>
          </p:nvPr>
        </p:nvSpPr>
        <p:spPr>
          <a:xfrm>
            <a:off x="713225" y="3258200"/>
            <a:ext cx="77175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0" name="Google Shape;900;p65"/>
          <p:cNvSpPr txBox="1"/>
          <p:nvPr>
            <p:ph hasCustomPrompt="1" idx="2" type="title"/>
          </p:nvPr>
        </p:nvSpPr>
        <p:spPr>
          <a:xfrm>
            <a:off x="713225" y="539500"/>
            <a:ext cx="2260500" cy="1016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901" name="Google Shape;901;p65"/>
          <p:cNvGrpSpPr/>
          <p:nvPr/>
        </p:nvGrpSpPr>
        <p:grpSpPr>
          <a:xfrm>
            <a:off x="8010526" y="160468"/>
            <a:ext cx="967594" cy="4725626"/>
            <a:chOff x="8010526" y="160468"/>
            <a:chExt cx="967594" cy="4725626"/>
          </a:xfrm>
        </p:grpSpPr>
        <p:grpSp>
          <p:nvGrpSpPr>
            <p:cNvPr id="902" name="Google Shape;902;p65"/>
            <p:cNvGrpSpPr/>
            <p:nvPr/>
          </p:nvGrpSpPr>
          <p:grpSpPr>
            <a:xfrm>
              <a:off x="8010526" y="160468"/>
              <a:ext cx="967594" cy="967594"/>
              <a:chOff x="-3755051" y="3145047"/>
              <a:chExt cx="662872" cy="662872"/>
            </a:xfrm>
          </p:grpSpPr>
          <p:sp>
            <p:nvSpPr>
              <p:cNvPr id="903" name="Google Shape;903;p6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6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6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6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6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6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6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6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6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6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6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6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6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16" name="Google Shape;916;p65"/>
            <p:cNvSpPr/>
            <p:nvPr/>
          </p:nvSpPr>
          <p:spPr>
            <a:xfrm rot="5400000">
              <a:off x="8408459" y="4405926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7" name="Google Shape;917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20" name="Google Shape;920;p66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pic>
        <p:nvPicPr>
          <p:cNvPr id="921" name="Google Shape;921;p6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6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6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26" name="Google Shape;926;p67"/>
          <p:cNvSpPr txBox="1"/>
          <p:nvPr>
            <p:ph idx="1" type="subTitle"/>
          </p:nvPr>
        </p:nvSpPr>
        <p:spPr>
          <a:xfrm>
            <a:off x="4888576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7" name="Google Shape;927;p67"/>
          <p:cNvSpPr txBox="1"/>
          <p:nvPr>
            <p:ph idx="2" type="subTitle"/>
          </p:nvPr>
        </p:nvSpPr>
        <p:spPr>
          <a:xfrm>
            <a:off x="720000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8" name="Google Shape;928;p67"/>
          <p:cNvSpPr txBox="1"/>
          <p:nvPr>
            <p:ph idx="3" type="subTitle"/>
          </p:nvPr>
        </p:nvSpPr>
        <p:spPr>
          <a:xfrm>
            <a:off x="720000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29" name="Google Shape;929;p67"/>
          <p:cNvSpPr txBox="1"/>
          <p:nvPr>
            <p:ph idx="4" type="subTitle"/>
          </p:nvPr>
        </p:nvSpPr>
        <p:spPr>
          <a:xfrm>
            <a:off x="4888578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930" name="Google Shape;930;p67"/>
          <p:cNvGrpSpPr/>
          <p:nvPr/>
        </p:nvGrpSpPr>
        <p:grpSpPr>
          <a:xfrm>
            <a:off x="257979" y="257391"/>
            <a:ext cx="8630612" cy="4628675"/>
            <a:chOff x="257979" y="257391"/>
            <a:chExt cx="8630612" cy="4628675"/>
          </a:xfrm>
        </p:grpSpPr>
        <p:sp>
          <p:nvSpPr>
            <p:cNvPr id="931" name="Google Shape;931;p67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2" name="Google Shape;932;p67"/>
            <p:cNvGrpSpPr/>
            <p:nvPr/>
          </p:nvGrpSpPr>
          <p:grpSpPr>
            <a:xfrm>
              <a:off x="257979" y="257391"/>
              <a:ext cx="250336" cy="250336"/>
              <a:chOff x="8378550" y="1096027"/>
              <a:chExt cx="305400" cy="305400"/>
            </a:xfrm>
          </p:grpSpPr>
          <p:sp>
            <p:nvSpPr>
              <p:cNvPr id="933" name="Google Shape;933;p67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67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5" name="Google Shape;935;p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6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6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939" name="Google Shape;939;p68"/>
          <p:cNvGrpSpPr/>
          <p:nvPr/>
        </p:nvGrpSpPr>
        <p:grpSpPr>
          <a:xfrm>
            <a:off x="8401737" y="257391"/>
            <a:ext cx="486900" cy="4590916"/>
            <a:chOff x="8401737" y="257391"/>
            <a:chExt cx="486900" cy="4590916"/>
          </a:xfrm>
        </p:grpSpPr>
        <p:sp>
          <p:nvSpPr>
            <p:cNvPr id="940" name="Google Shape;940;p68"/>
            <p:cNvSpPr/>
            <p:nvPr/>
          </p:nvSpPr>
          <p:spPr>
            <a:xfrm rot="5400000">
              <a:off x="8403788" y="4363457"/>
              <a:ext cx="482799" cy="486900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1" name="Google Shape;941;p68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942" name="Google Shape;942;p68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68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4" name="Google Shape;944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6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69"/>
          <p:cNvSpPr txBox="1"/>
          <p:nvPr>
            <p:ph type="title"/>
          </p:nvPr>
        </p:nvSpPr>
        <p:spPr>
          <a:xfrm>
            <a:off x="713225" y="1315050"/>
            <a:ext cx="400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48" name="Google Shape;948;p69"/>
          <p:cNvSpPr txBox="1"/>
          <p:nvPr>
            <p:ph idx="1" type="subTitle"/>
          </p:nvPr>
        </p:nvSpPr>
        <p:spPr>
          <a:xfrm>
            <a:off x="713225" y="2006550"/>
            <a:ext cx="4000500" cy="18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949" name="Google Shape;949;p69"/>
          <p:cNvSpPr/>
          <p:nvPr>
            <p:ph idx="2" type="pic"/>
          </p:nvPr>
        </p:nvSpPr>
        <p:spPr>
          <a:xfrm>
            <a:off x="5288275" y="1055400"/>
            <a:ext cx="3008100" cy="30327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7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0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54" name="Google Shape;954;p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Google Shape;956;p7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1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58" name="Google Shape;958;p71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59" name="Google Shape;959;p7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2"/>
          <p:cNvSpPr/>
          <p:nvPr>
            <p:ph idx="2" type="pic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2" name="Google Shape;962;p72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3" name="Google Shape;963;p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7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3"/>
          <p:cNvSpPr txBox="1"/>
          <p:nvPr>
            <p:ph hasCustomPrompt="1" type="title"/>
          </p:nvPr>
        </p:nvSpPr>
        <p:spPr>
          <a:xfrm>
            <a:off x="1284000" y="1642260"/>
            <a:ext cx="65760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67" name="Google Shape;967;p73"/>
          <p:cNvSpPr txBox="1"/>
          <p:nvPr>
            <p:ph idx="1" type="subTitle"/>
          </p:nvPr>
        </p:nvSpPr>
        <p:spPr>
          <a:xfrm>
            <a:off x="1284000" y="3004138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8" name="Google Shape;968;p73"/>
          <p:cNvSpPr/>
          <p:nvPr/>
        </p:nvSpPr>
        <p:spPr>
          <a:xfrm flipH="1">
            <a:off x="257984" y="4398085"/>
            <a:ext cx="483794" cy="487981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7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5" name="Google Shape;975;p75"/>
          <p:cNvSpPr txBox="1"/>
          <p:nvPr>
            <p:ph hasCustomPrompt="1" idx="2" type="title"/>
          </p:nvPr>
        </p:nvSpPr>
        <p:spPr>
          <a:xfrm>
            <a:off x="7200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6" name="Google Shape;976;p75"/>
          <p:cNvSpPr txBox="1"/>
          <p:nvPr>
            <p:ph hasCustomPrompt="1" idx="3" type="title"/>
          </p:nvPr>
        </p:nvSpPr>
        <p:spPr>
          <a:xfrm>
            <a:off x="7200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7" name="Google Shape;977;p75"/>
          <p:cNvSpPr txBox="1"/>
          <p:nvPr>
            <p:ph hasCustomPrompt="1" idx="4" type="title"/>
          </p:nvPr>
        </p:nvSpPr>
        <p:spPr>
          <a:xfrm>
            <a:off x="31017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8" name="Google Shape;978;p75"/>
          <p:cNvSpPr txBox="1"/>
          <p:nvPr>
            <p:ph hasCustomPrompt="1" idx="5" type="title"/>
          </p:nvPr>
        </p:nvSpPr>
        <p:spPr>
          <a:xfrm>
            <a:off x="31017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9" name="Google Shape;979;p75"/>
          <p:cNvSpPr txBox="1"/>
          <p:nvPr>
            <p:ph hasCustomPrompt="1" idx="6" type="title"/>
          </p:nvPr>
        </p:nvSpPr>
        <p:spPr>
          <a:xfrm>
            <a:off x="54834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0" name="Google Shape;980;p75"/>
          <p:cNvSpPr txBox="1"/>
          <p:nvPr>
            <p:ph hasCustomPrompt="1" idx="7" type="title"/>
          </p:nvPr>
        </p:nvSpPr>
        <p:spPr>
          <a:xfrm>
            <a:off x="54834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1" name="Google Shape;981;p75"/>
          <p:cNvSpPr txBox="1"/>
          <p:nvPr>
            <p:ph idx="1" type="subTitle"/>
          </p:nvPr>
        </p:nvSpPr>
        <p:spPr>
          <a:xfrm>
            <a:off x="7200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2" name="Google Shape;982;p75"/>
          <p:cNvSpPr txBox="1"/>
          <p:nvPr>
            <p:ph idx="8" type="subTitle"/>
          </p:nvPr>
        </p:nvSpPr>
        <p:spPr>
          <a:xfrm>
            <a:off x="31017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3" name="Google Shape;983;p75"/>
          <p:cNvSpPr txBox="1"/>
          <p:nvPr>
            <p:ph idx="9" type="subTitle"/>
          </p:nvPr>
        </p:nvSpPr>
        <p:spPr>
          <a:xfrm>
            <a:off x="54834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4" name="Google Shape;984;p75"/>
          <p:cNvSpPr txBox="1"/>
          <p:nvPr>
            <p:ph idx="13" type="subTitle"/>
          </p:nvPr>
        </p:nvSpPr>
        <p:spPr>
          <a:xfrm>
            <a:off x="7200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5" name="Google Shape;985;p75"/>
          <p:cNvSpPr txBox="1"/>
          <p:nvPr>
            <p:ph idx="14" type="subTitle"/>
          </p:nvPr>
        </p:nvSpPr>
        <p:spPr>
          <a:xfrm>
            <a:off x="31017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6" name="Google Shape;986;p75"/>
          <p:cNvSpPr txBox="1"/>
          <p:nvPr>
            <p:ph idx="15" type="subTitle"/>
          </p:nvPr>
        </p:nvSpPr>
        <p:spPr>
          <a:xfrm>
            <a:off x="54834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7" name="Google Shape;987;p75"/>
          <p:cNvSpPr/>
          <p:nvPr/>
        </p:nvSpPr>
        <p:spPr>
          <a:xfrm flipH="1" rot="5400000">
            <a:off x="8403778" y="255338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7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76"/>
          <p:cNvSpPr txBox="1"/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92" name="Google Shape;992;p76"/>
          <p:cNvSpPr txBox="1"/>
          <p:nvPr>
            <p:ph idx="1" type="subTitle"/>
          </p:nvPr>
        </p:nvSpPr>
        <p:spPr>
          <a:xfrm>
            <a:off x="713225" y="172780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93" name="Google Shape;993;p76"/>
          <p:cNvSpPr/>
          <p:nvPr>
            <p:ph idx="2" type="pic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76"/>
          <p:cNvSpPr/>
          <p:nvPr>
            <p:ph idx="3" type="pic"/>
          </p:nvPr>
        </p:nvSpPr>
        <p:spPr>
          <a:xfrm>
            <a:off x="3273487" y="539500"/>
            <a:ext cx="21801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76"/>
          <p:cNvSpPr/>
          <p:nvPr>
            <p:ph idx="4" type="pic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96" name="Google Shape;996;p76"/>
          <p:cNvGrpSpPr/>
          <p:nvPr/>
        </p:nvGrpSpPr>
        <p:grpSpPr>
          <a:xfrm>
            <a:off x="255379" y="257391"/>
            <a:ext cx="8633252" cy="4628715"/>
            <a:chOff x="255379" y="257391"/>
            <a:chExt cx="8633252" cy="4628715"/>
          </a:xfrm>
        </p:grpSpPr>
        <p:sp>
          <p:nvSpPr>
            <p:cNvPr id="997" name="Google Shape;997;p76"/>
            <p:cNvSpPr/>
            <p:nvPr/>
          </p:nvSpPr>
          <p:spPr>
            <a:xfrm rot="10800000">
              <a:off x="8404837" y="439812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8" name="Google Shape;998;p76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999" name="Google Shape;999;p76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76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1" name="Google Shape;1001;p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7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05" name="Google Shape;1005;p77"/>
          <p:cNvGrpSpPr/>
          <p:nvPr/>
        </p:nvGrpSpPr>
        <p:grpSpPr>
          <a:xfrm>
            <a:off x="8638279" y="257391"/>
            <a:ext cx="250336" cy="250336"/>
            <a:chOff x="8378550" y="1096027"/>
            <a:chExt cx="305400" cy="305400"/>
          </a:xfrm>
        </p:grpSpPr>
        <p:sp>
          <p:nvSpPr>
            <p:cNvPr id="1006" name="Google Shape;1006;p77"/>
            <p:cNvSpPr/>
            <p:nvPr/>
          </p:nvSpPr>
          <p:spPr>
            <a:xfrm rot="54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7"/>
            <p:cNvSpPr/>
            <p:nvPr/>
          </p:nvSpPr>
          <p:spPr>
            <a:xfrm rot="108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8" name="Google Shape;1008;p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7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7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12" name="Google Shape;1012;p78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"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7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7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17" name="Google Shape;1017;p79"/>
          <p:cNvGrpSpPr/>
          <p:nvPr/>
        </p:nvGrpSpPr>
        <p:grpSpPr>
          <a:xfrm>
            <a:off x="255379" y="257391"/>
            <a:ext cx="8633252" cy="4628696"/>
            <a:chOff x="255379" y="257391"/>
            <a:chExt cx="8633252" cy="4628696"/>
          </a:xfrm>
        </p:grpSpPr>
        <p:grpSp>
          <p:nvGrpSpPr>
            <p:cNvPr id="1018" name="Google Shape;1018;p79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1019" name="Google Shape;1019;p79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79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21" name="Google Shape;1021;p79"/>
            <p:cNvSpPr/>
            <p:nvPr/>
          </p:nvSpPr>
          <p:spPr>
            <a:xfrm flipH="1">
              <a:off x="8404834" y="4451726"/>
              <a:ext cx="483796" cy="434362"/>
            </a:xfrm>
            <a:custGeom>
              <a:rect b="b" l="l" r="r" t="t"/>
              <a:pathLst>
                <a:path extrusionOk="0" h="28055" w="31253">
                  <a:moveTo>
                    <a:pt x="24964" y="1"/>
                  </a:moveTo>
                  <a:cubicBezTo>
                    <a:pt x="24608" y="1"/>
                    <a:pt x="24254" y="36"/>
                    <a:pt x="23912" y="130"/>
                  </a:cubicBezTo>
                  <a:cubicBezTo>
                    <a:pt x="22718" y="448"/>
                    <a:pt x="21763" y="1304"/>
                    <a:pt x="20729" y="1960"/>
                  </a:cubicBezTo>
                  <a:cubicBezTo>
                    <a:pt x="18826" y="3167"/>
                    <a:pt x="16778" y="3807"/>
                    <a:pt x="14597" y="3807"/>
                  </a:cubicBezTo>
                  <a:cubicBezTo>
                    <a:pt x="14225" y="3807"/>
                    <a:pt x="13848" y="3788"/>
                    <a:pt x="13468" y="3751"/>
                  </a:cubicBezTo>
                  <a:cubicBezTo>
                    <a:pt x="13059" y="3710"/>
                    <a:pt x="12653" y="3690"/>
                    <a:pt x="12251" y="3690"/>
                  </a:cubicBezTo>
                  <a:cubicBezTo>
                    <a:pt x="6526" y="3690"/>
                    <a:pt x="1566" y="7707"/>
                    <a:pt x="339" y="13339"/>
                  </a:cubicBezTo>
                  <a:cubicBezTo>
                    <a:pt x="299" y="13578"/>
                    <a:pt x="200" y="13796"/>
                    <a:pt x="160" y="14015"/>
                  </a:cubicBezTo>
                  <a:cubicBezTo>
                    <a:pt x="1" y="15249"/>
                    <a:pt x="21" y="16502"/>
                    <a:pt x="160" y="17715"/>
                  </a:cubicBezTo>
                  <a:cubicBezTo>
                    <a:pt x="418" y="19923"/>
                    <a:pt x="1473" y="21893"/>
                    <a:pt x="2925" y="23604"/>
                  </a:cubicBezTo>
                  <a:cubicBezTo>
                    <a:pt x="4695" y="25692"/>
                    <a:pt x="6884" y="27065"/>
                    <a:pt x="9529" y="27701"/>
                  </a:cubicBezTo>
                  <a:cubicBezTo>
                    <a:pt x="9748" y="27761"/>
                    <a:pt x="9967" y="27880"/>
                    <a:pt x="10186" y="27920"/>
                  </a:cubicBezTo>
                  <a:cubicBezTo>
                    <a:pt x="10816" y="28014"/>
                    <a:pt x="11454" y="28055"/>
                    <a:pt x="12093" y="28055"/>
                  </a:cubicBezTo>
                  <a:cubicBezTo>
                    <a:pt x="12807" y="28055"/>
                    <a:pt x="13521" y="28004"/>
                    <a:pt x="14224" y="27920"/>
                  </a:cubicBezTo>
                  <a:cubicBezTo>
                    <a:pt x="16273" y="27662"/>
                    <a:pt x="18163" y="26747"/>
                    <a:pt x="19794" y="25414"/>
                  </a:cubicBezTo>
                  <a:cubicBezTo>
                    <a:pt x="22002" y="23623"/>
                    <a:pt x="23514" y="21376"/>
                    <a:pt x="24131" y="18591"/>
                  </a:cubicBezTo>
                  <a:cubicBezTo>
                    <a:pt x="24628" y="16303"/>
                    <a:pt x="25523" y="14234"/>
                    <a:pt x="27035" y="12464"/>
                  </a:cubicBezTo>
                  <a:cubicBezTo>
                    <a:pt x="27373" y="12066"/>
                    <a:pt x="27751" y="11668"/>
                    <a:pt x="28169" y="11350"/>
                  </a:cubicBezTo>
                  <a:cubicBezTo>
                    <a:pt x="29462" y="10315"/>
                    <a:pt x="30854" y="9221"/>
                    <a:pt x="31113" y="7510"/>
                  </a:cubicBezTo>
                  <a:cubicBezTo>
                    <a:pt x="31252" y="6595"/>
                    <a:pt x="31252" y="5640"/>
                    <a:pt x="31113" y="4705"/>
                  </a:cubicBezTo>
                  <a:cubicBezTo>
                    <a:pt x="30755" y="2199"/>
                    <a:pt x="28845" y="468"/>
                    <a:pt x="26359" y="130"/>
                  </a:cubicBezTo>
                  <a:cubicBezTo>
                    <a:pt x="25906" y="62"/>
                    <a:pt x="25433" y="1"/>
                    <a:pt x="24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2" name="Google Shape;1022;p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_1"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8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8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6" name="Google Shape;1026;p80"/>
          <p:cNvSpPr/>
          <p:nvPr/>
        </p:nvSpPr>
        <p:spPr>
          <a:xfrm>
            <a:off x="8408460" y="25739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1_1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1029;p8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8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31" name="Google Shape;1031;p81"/>
          <p:cNvGrpSpPr/>
          <p:nvPr/>
        </p:nvGrpSpPr>
        <p:grpSpPr>
          <a:xfrm>
            <a:off x="255387" y="257400"/>
            <a:ext cx="8633228" cy="4628687"/>
            <a:chOff x="255387" y="257400"/>
            <a:chExt cx="8633228" cy="4628687"/>
          </a:xfrm>
        </p:grpSpPr>
        <p:sp>
          <p:nvSpPr>
            <p:cNvPr id="1032" name="Google Shape;1032;p81"/>
            <p:cNvSpPr/>
            <p:nvPr/>
          </p:nvSpPr>
          <p:spPr>
            <a:xfrm rot="10800000">
              <a:off x="255387" y="2574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33" name="Google Shape;1033;p81"/>
            <p:cNvGrpSpPr/>
            <p:nvPr/>
          </p:nvGrpSpPr>
          <p:grpSpPr>
            <a:xfrm>
              <a:off x="8638279" y="4635751"/>
              <a:ext cx="250336" cy="250336"/>
              <a:chOff x="8378550" y="1096027"/>
              <a:chExt cx="305400" cy="305400"/>
            </a:xfrm>
          </p:grpSpPr>
          <p:sp>
            <p:nvSpPr>
              <p:cNvPr id="1034" name="Google Shape;1034;p81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81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6" name="Google Shape;1036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8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8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0" name="Google Shape;1040;p82"/>
          <p:cNvSpPr txBox="1"/>
          <p:nvPr>
            <p:ph idx="1" type="subTitle"/>
          </p:nvPr>
        </p:nvSpPr>
        <p:spPr>
          <a:xfrm>
            <a:off x="7200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1" name="Google Shape;1041;p82"/>
          <p:cNvSpPr txBox="1"/>
          <p:nvPr>
            <p:ph idx="2" type="subTitle"/>
          </p:nvPr>
        </p:nvSpPr>
        <p:spPr>
          <a:xfrm>
            <a:off x="3255748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2" name="Google Shape;1042;p82"/>
          <p:cNvSpPr txBox="1"/>
          <p:nvPr>
            <p:ph idx="3" type="subTitle"/>
          </p:nvPr>
        </p:nvSpPr>
        <p:spPr>
          <a:xfrm>
            <a:off x="5791500" y="2396084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3" name="Google Shape;1043;p82"/>
          <p:cNvSpPr txBox="1"/>
          <p:nvPr>
            <p:ph idx="4" type="subTitle"/>
          </p:nvPr>
        </p:nvSpPr>
        <p:spPr>
          <a:xfrm>
            <a:off x="7200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4" name="Google Shape;1044;p82"/>
          <p:cNvSpPr txBox="1"/>
          <p:nvPr>
            <p:ph idx="5" type="subTitle"/>
          </p:nvPr>
        </p:nvSpPr>
        <p:spPr>
          <a:xfrm>
            <a:off x="3255752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5" name="Google Shape;1045;p82"/>
          <p:cNvSpPr txBox="1"/>
          <p:nvPr>
            <p:ph idx="6" type="subTitle"/>
          </p:nvPr>
        </p:nvSpPr>
        <p:spPr>
          <a:xfrm>
            <a:off x="5791500" y="1944587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046" name="Google Shape;1046;p82"/>
          <p:cNvGrpSpPr/>
          <p:nvPr/>
        </p:nvGrpSpPr>
        <p:grpSpPr>
          <a:xfrm>
            <a:off x="255379" y="257392"/>
            <a:ext cx="8633249" cy="4628711"/>
            <a:chOff x="255379" y="257392"/>
            <a:chExt cx="8633249" cy="4628711"/>
          </a:xfrm>
        </p:grpSpPr>
        <p:sp>
          <p:nvSpPr>
            <p:cNvPr id="1047" name="Google Shape;1047;p82"/>
            <p:cNvSpPr/>
            <p:nvPr/>
          </p:nvSpPr>
          <p:spPr>
            <a:xfrm flipH="1" rot="5400000">
              <a:off x="8408460" y="259951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8" name="Google Shape;1048;p82"/>
            <p:cNvGrpSpPr/>
            <p:nvPr/>
          </p:nvGrpSpPr>
          <p:grpSpPr>
            <a:xfrm>
              <a:off x="255379" y="4635766"/>
              <a:ext cx="250336" cy="250336"/>
              <a:chOff x="8378550" y="1096027"/>
              <a:chExt cx="305400" cy="305400"/>
            </a:xfrm>
          </p:grpSpPr>
          <p:sp>
            <p:nvSpPr>
              <p:cNvPr id="1049" name="Google Shape;1049;p82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82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51" name="Google Shape;1051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8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8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55" name="Google Shape;1055;p83"/>
          <p:cNvSpPr txBox="1"/>
          <p:nvPr>
            <p:ph idx="1" type="subTitle"/>
          </p:nvPr>
        </p:nvSpPr>
        <p:spPr>
          <a:xfrm>
            <a:off x="719999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56" name="Google Shape;1056;p83"/>
          <p:cNvSpPr txBox="1"/>
          <p:nvPr>
            <p:ph idx="2" type="subTitle"/>
          </p:nvPr>
        </p:nvSpPr>
        <p:spPr>
          <a:xfrm>
            <a:off x="4038551" y="1748900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57" name="Google Shape;1057;p83"/>
          <p:cNvSpPr txBox="1"/>
          <p:nvPr>
            <p:ph idx="3" type="subTitle"/>
          </p:nvPr>
        </p:nvSpPr>
        <p:spPr>
          <a:xfrm>
            <a:off x="719999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58" name="Google Shape;1058;p83"/>
          <p:cNvSpPr txBox="1"/>
          <p:nvPr>
            <p:ph idx="4" type="subTitle"/>
          </p:nvPr>
        </p:nvSpPr>
        <p:spPr>
          <a:xfrm>
            <a:off x="4038551" y="3409475"/>
            <a:ext cx="28110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59" name="Google Shape;1059;p83"/>
          <p:cNvSpPr txBox="1"/>
          <p:nvPr>
            <p:ph idx="5" type="subTitle"/>
          </p:nvPr>
        </p:nvSpPr>
        <p:spPr>
          <a:xfrm>
            <a:off x="719999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0" name="Google Shape;1060;p83"/>
          <p:cNvSpPr txBox="1"/>
          <p:nvPr>
            <p:ph idx="6" type="subTitle"/>
          </p:nvPr>
        </p:nvSpPr>
        <p:spPr>
          <a:xfrm>
            <a:off x="719999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1" name="Google Shape;1061;p83"/>
          <p:cNvSpPr txBox="1"/>
          <p:nvPr>
            <p:ph idx="7" type="subTitle"/>
          </p:nvPr>
        </p:nvSpPr>
        <p:spPr>
          <a:xfrm>
            <a:off x="4038524" y="145555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62" name="Google Shape;1062;p83"/>
          <p:cNvSpPr txBox="1"/>
          <p:nvPr>
            <p:ph idx="8" type="subTitle"/>
          </p:nvPr>
        </p:nvSpPr>
        <p:spPr>
          <a:xfrm>
            <a:off x="4038524" y="3116200"/>
            <a:ext cx="28110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063" name="Google Shape;1063;p83"/>
          <p:cNvGrpSpPr/>
          <p:nvPr/>
        </p:nvGrpSpPr>
        <p:grpSpPr>
          <a:xfrm>
            <a:off x="8023752" y="257391"/>
            <a:ext cx="967625" cy="4735912"/>
            <a:chOff x="8023752" y="257391"/>
            <a:chExt cx="967625" cy="4735912"/>
          </a:xfrm>
        </p:grpSpPr>
        <p:grpSp>
          <p:nvGrpSpPr>
            <p:cNvPr id="1064" name="Google Shape;1064;p83"/>
            <p:cNvGrpSpPr/>
            <p:nvPr/>
          </p:nvGrpSpPr>
          <p:grpSpPr>
            <a:xfrm>
              <a:off x="8023752" y="4088105"/>
              <a:ext cx="967625" cy="905199"/>
              <a:chOff x="5193955" y="-106337"/>
              <a:chExt cx="662848" cy="620084"/>
            </a:xfrm>
          </p:grpSpPr>
          <p:sp>
            <p:nvSpPr>
              <p:cNvPr id="1065" name="Google Shape;1065;p83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83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83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83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83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83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83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83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83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83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83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83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83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83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83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83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83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83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83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83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83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83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83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83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83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83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83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83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83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83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83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83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83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83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83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83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1" name="Google Shape;1101;p83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102" name="Google Shape;1102;p83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83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04" name="Google Shape;1104;p8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8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8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8" name="Google Shape;1108;p84"/>
          <p:cNvSpPr txBox="1"/>
          <p:nvPr>
            <p:ph idx="1" type="subTitle"/>
          </p:nvPr>
        </p:nvSpPr>
        <p:spPr>
          <a:xfrm>
            <a:off x="720000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9" name="Google Shape;1109;p84"/>
          <p:cNvSpPr txBox="1"/>
          <p:nvPr>
            <p:ph idx="2" type="subTitle"/>
          </p:nvPr>
        </p:nvSpPr>
        <p:spPr>
          <a:xfrm>
            <a:off x="3225392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0" name="Google Shape;1110;p84"/>
          <p:cNvSpPr txBox="1"/>
          <p:nvPr>
            <p:ph idx="3" type="subTitle"/>
          </p:nvPr>
        </p:nvSpPr>
        <p:spPr>
          <a:xfrm>
            <a:off x="720000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1" name="Google Shape;1111;p84"/>
          <p:cNvSpPr txBox="1"/>
          <p:nvPr>
            <p:ph idx="4" type="subTitle"/>
          </p:nvPr>
        </p:nvSpPr>
        <p:spPr>
          <a:xfrm>
            <a:off x="3225392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2" name="Google Shape;1112;p84"/>
          <p:cNvSpPr txBox="1"/>
          <p:nvPr>
            <p:ph idx="5" type="subTitle"/>
          </p:nvPr>
        </p:nvSpPr>
        <p:spPr>
          <a:xfrm>
            <a:off x="5730805" y="1748896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3" name="Google Shape;1113;p84"/>
          <p:cNvSpPr txBox="1"/>
          <p:nvPr>
            <p:ph idx="6" type="subTitle"/>
          </p:nvPr>
        </p:nvSpPr>
        <p:spPr>
          <a:xfrm>
            <a:off x="5730805" y="3409475"/>
            <a:ext cx="21399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4" name="Google Shape;1114;p84"/>
          <p:cNvSpPr txBox="1"/>
          <p:nvPr>
            <p:ph idx="7" type="subTitle"/>
          </p:nvPr>
        </p:nvSpPr>
        <p:spPr>
          <a:xfrm>
            <a:off x="720000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5" name="Google Shape;1115;p84"/>
          <p:cNvSpPr txBox="1"/>
          <p:nvPr>
            <p:ph idx="8" type="subTitle"/>
          </p:nvPr>
        </p:nvSpPr>
        <p:spPr>
          <a:xfrm>
            <a:off x="3225392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6" name="Google Shape;1116;p84"/>
          <p:cNvSpPr txBox="1"/>
          <p:nvPr>
            <p:ph idx="9" type="subTitle"/>
          </p:nvPr>
        </p:nvSpPr>
        <p:spPr>
          <a:xfrm>
            <a:off x="5730805" y="1455550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7" name="Google Shape;1117;p84"/>
          <p:cNvSpPr txBox="1"/>
          <p:nvPr>
            <p:ph idx="13" type="subTitle"/>
          </p:nvPr>
        </p:nvSpPr>
        <p:spPr>
          <a:xfrm>
            <a:off x="720000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8" name="Google Shape;1118;p84"/>
          <p:cNvSpPr txBox="1"/>
          <p:nvPr>
            <p:ph idx="14" type="subTitle"/>
          </p:nvPr>
        </p:nvSpPr>
        <p:spPr>
          <a:xfrm>
            <a:off x="3225392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9" name="Google Shape;1119;p84"/>
          <p:cNvSpPr txBox="1"/>
          <p:nvPr>
            <p:ph idx="15" type="subTitle"/>
          </p:nvPr>
        </p:nvSpPr>
        <p:spPr>
          <a:xfrm>
            <a:off x="5730805" y="3116202"/>
            <a:ext cx="2141100" cy="37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aleway"/>
              <a:buNone/>
              <a:defRPr b="1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20" name="Google Shape;1120;p84"/>
          <p:cNvSpPr/>
          <p:nvPr/>
        </p:nvSpPr>
        <p:spPr>
          <a:xfrm flipH="1" rot="10800000">
            <a:off x="8404834" y="4451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8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85"/>
          <p:cNvSpPr txBox="1"/>
          <p:nvPr>
            <p:ph type="title"/>
          </p:nvPr>
        </p:nvSpPr>
        <p:spPr>
          <a:xfrm>
            <a:off x="1736100" y="724375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25" name="Google Shape;1125;p85"/>
          <p:cNvSpPr txBox="1"/>
          <p:nvPr>
            <p:ph idx="1" type="subTitle"/>
          </p:nvPr>
        </p:nvSpPr>
        <p:spPr>
          <a:xfrm>
            <a:off x="1736100" y="1769906"/>
            <a:ext cx="56718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126" name="Google Shape;1126;p85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grpSp>
          <p:nvGrpSpPr>
            <p:cNvPr id="1127" name="Google Shape;1127;p85"/>
            <p:cNvGrpSpPr/>
            <p:nvPr/>
          </p:nvGrpSpPr>
          <p:grpSpPr>
            <a:xfrm rot="10800000">
              <a:off x="8023783" y="162255"/>
              <a:ext cx="967594" cy="967594"/>
              <a:chOff x="-3755051" y="3145047"/>
              <a:chExt cx="662872" cy="662872"/>
            </a:xfrm>
          </p:grpSpPr>
          <p:sp>
            <p:nvSpPr>
              <p:cNvPr id="1128" name="Google Shape;1128;p85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85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85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85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85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85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85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85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6" name="Google Shape;1136;p85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7" name="Google Shape;1137;p85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85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85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85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41" name="Google Shape;1141;p85"/>
            <p:cNvSpPr/>
            <p:nvPr/>
          </p:nvSpPr>
          <p:spPr>
            <a:xfrm rot="10800000">
              <a:off x="255387" y="267100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85"/>
            <p:cNvSpPr/>
            <p:nvPr/>
          </p:nvSpPr>
          <p:spPr>
            <a:xfrm rot="5400000">
              <a:off x="8405840" y="4421260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43" name="Google Shape;1143;p85"/>
            <p:cNvGrpSpPr/>
            <p:nvPr/>
          </p:nvGrpSpPr>
          <p:grpSpPr>
            <a:xfrm rot="10800000">
              <a:off x="152601" y="4085714"/>
              <a:ext cx="967625" cy="905199"/>
              <a:chOff x="5193955" y="-106337"/>
              <a:chExt cx="662848" cy="620084"/>
            </a:xfrm>
          </p:grpSpPr>
          <p:sp>
            <p:nvSpPr>
              <p:cNvPr id="1144" name="Google Shape;1144;p85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85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85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85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85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85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85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85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85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85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85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85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85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85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85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85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85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85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85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85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85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85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85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85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85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85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85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85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85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85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85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85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85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85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85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85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80" name="Google Shape;1180;p85"/>
          <p:cNvSpPr txBox="1"/>
          <p:nvPr/>
        </p:nvSpPr>
        <p:spPr>
          <a:xfrm>
            <a:off x="2099100" y="37848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b="1" sz="1200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181" name="Google Shape;1181;p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8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4" name="Google Shape;1184;p86"/>
          <p:cNvGrpSpPr/>
          <p:nvPr/>
        </p:nvGrpSpPr>
        <p:grpSpPr>
          <a:xfrm>
            <a:off x="8023752" y="4088105"/>
            <a:ext cx="967625" cy="905199"/>
            <a:chOff x="5193955" y="-106337"/>
            <a:chExt cx="662848" cy="620084"/>
          </a:xfrm>
        </p:grpSpPr>
        <p:sp>
          <p:nvSpPr>
            <p:cNvPr id="1185" name="Google Shape;1185;p86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86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86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86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86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86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86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86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86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86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86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86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86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86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86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86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86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86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86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86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86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86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86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86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86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86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86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86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86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86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86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86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86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86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86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86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1" name="Google Shape;1221;p8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7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7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8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89"/>
          <p:cNvSpPr txBox="1"/>
          <p:nvPr>
            <p:ph type="ctrTitle"/>
          </p:nvPr>
        </p:nvSpPr>
        <p:spPr>
          <a:xfrm>
            <a:off x="2208600" y="787238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33" name="Google Shape;1233;p89"/>
          <p:cNvSpPr txBox="1"/>
          <p:nvPr>
            <p:ph idx="1" type="subTitle"/>
          </p:nvPr>
        </p:nvSpPr>
        <p:spPr>
          <a:xfrm>
            <a:off x="3251700" y="3615563"/>
            <a:ext cx="264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234" name="Google Shape;1234;p89"/>
          <p:cNvGrpSpPr/>
          <p:nvPr/>
        </p:nvGrpSpPr>
        <p:grpSpPr>
          <a:xfrm>
            <a:off x="152601" y="162255"/>
            <a:ext cx="8838776" cy="4828658"/>
            <a:chOff x="152601" y="162255"/>
            <a:chExt cx="8838776" cy="4828658"/>
          </a:xfrm>
        </p:grpSpPr>
        <p:sp>
          <p:nvSpPr>
            <p:cNvPr id="1235" name="Google Shape;1235;p89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89"/>
            <p:cNvSpPr/>
            <p:nvPr/>
          </p:nvSpPr>
          <p:spPr>
            <a:xfrm rot="-5400000">
              <a:off x="255410" y="254298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7" name="Google Shape;1237;p89"/>
            <p:cNvGrpSpPr/>
            <p:nvPr/>
          </p:nvGrpSpPr>
          <p:grpSpPr>
            <a:xfrm>
              <a:off x="152601" y="4023318"/>
              <a:ext cx="967594" cy="967594"/>
              <a:chOff x="-3755051" y="3145047"/>
              <a:chExt cx="662872" cy="662872"/>
            </a:xfrm>
          </p:grpSpPr>
          <p:sp>
            <p:nvSpPr>
              <p:cNvPr id="1238" name="Google Shape;1238;p89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89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89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89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89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89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89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89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89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89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89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89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89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1" name="Google Shape;1251;p89"/>
            <p:cNvGrpSpPr/>
            <p:nvPr/>
          </p:nvGrpSpPr>
          <p:grpSpPr>
            <a:xfrm>
              <a:off x="8023752" y="162255"/>
              <a:ext cx="967625" cy="905199"/>
              <a:chOff x="5193955" y="-106337"/>
              <a:chExt cx="662848" cy="620084"/>
            </a:xfrm>
          </p:grpSpPr>
          <p:sp>
            <p:nvSpPr>
              <p:cNvPr id="1252" name="Google Shape;1252;p89"/>
              <p:cNvSpPr/>
              <p:nvPr/>
            </p:nvSpPr>
            <p:spPr>
              <a:xfrm>
                <a:off x="5193955" y="-106337"/>
                <a:ext cx="44569" cy="41446"/>
              </a:xfrm>
              <a:custGeom>
                <a:rect b="b" l="l" r="r" t="t"/>
                <a:pathLst>
                  <a:path extrusionOk="0" h="3331" w="3582">
                    <a:moveTo>
                      <a:pt x="1274" y="0"/>
                    </a:moveTo>
                    <a:cubicBezTo>
                      <a:pt x="996" y="159"/>
                      <a:pt x="677" y="279"/>
                      <a:pt x="458" y="497"/>
                    </a:cubicBezTo>
                    <a:cubicBezTo>
                      <a:pt x="260" y="716"/>
                      <a:pt x="140" y="1015"/>
                      <a:pt x="1" y="1293"/>
                    </a:cubicBezTo>
                    <a:lnTo>
                      <a:pt x="1" y="2009"/>
                    </a:lnTo>
                    <a:cubicBezTo>
                      <a:pt x="41" y="2129"/>
                      <a:pt x="80" y="2248"/>
                      <a:pt x="140" y="2367"/>
                    </a:cubicBezTo>
                    <a:cubicBezTo>
                      <a:pt x="436" y="2974"/>
                      <a:pt x="1033" y="3330"/>
                      <a:pt x="1660" y="3330"/>
                    </a:cubicBezTo>
                    <a:cubicBezTo>
                      <a:pt x="1917" y="3330"/>
                      <a:pt x="2179" y="3270"/>
                      <a:pt x="2428" y="3143"/>
                    </a:cubicBezTo>
                    <a:cubicBezTo>
                      <a:pt x="3263" y="2705"/>
                      <a:pt x="3582" y="1691"/>
                      <a:pt x="3124" y="855"/>
                    </a:cubicBezTo>
                    <a:cubicBezTo>
                      <a:pt x="2885" y="398"/>
                      <a:pt x="2468" y="159"/>
                      <a:pt x="2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89"/>
              <p:cNvSpPr/>
              <p:nvPr/>
            </p:nvSpPr>
            <p:spPr>
              <a:xfrm>
                <a:off x="5813727" y="-106337"/>
                <a:ext cx="43076" cy="41483"/>
              </a:xfrm>
              <a:custGeom>
                <a:rect b="b" l="l" r="r" t="t"/>
                <a:pathLst>
                  <a:path extrusionOk="0" h="3334" w="3462">
                    <a:moveTo>
                      <a:pt x="1452" y="0"/>
                    </a:moveTo>
                    <a:cubicBezTo>
                      <a:pt x="1074" y="119"/>
                      <a:pt x="756" y="318"/>
                      <a:pt x="498" y="617"/>
                    </a:cubicBezTo>
                    <a:cubicBezTo>
                      <a:pt x="80" y="1094"/>
                      <a:pt x="0" y="1850"/>
                      <a:pt x="338" y="2467"/>
                    </a:cubicBezTo>
                    <a:cubicBezTo>
                      <a:pt x="627" y="2990"/>
                      <a:pt x="1227" y="3333"/>
                      <a:pt x="1796" y="3333"/>
                    </a:cubicBezTo>
                    <a:cubicBezTo>
                      <a:pt x="1854" y="3333"/>
                      <a:pt x="1912" y="3330"/>
                      <a:pt x="1970" y="3322"/>
                    </a:cubicBezTo>
                    <a:cubicBezTo>
                      <a:pt x="2745" y="3203"/>
                      <a:pt x="3203" y="2725"/>
                      <a:pt x="3462" y="2009"/>
                    </a:cubicBezTo>
                    <a:cubicBezTo>
                      <a:pt x="3462" y="1771"/>
                      <a:pt x="3462" y="1532"/>
                      <a:pt x="3462" y="1293"/>
                    </a:cubicBezTo>
                    <a:cubicBezTo>
                      <a:pt x="3282" y="1015"/>
                      <a:pt x="3163" y="696"/>
                      <a:pt x="2944" y="458"/>
                    </a:cubicBezTo>
                    <a:cubicBezTo>
                      <a:pt x="2745" y="259"/>
                      <a:pt x="2427" y="159"/>
                      <a:pt x="2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89"/>
              <p:cNvSpPr/>
              <p:nvPr/>
            </p:nvSpPr>
            <p:spPr>
              <a:xfrm>
                <a:off x="5315988" y="-106337"/>
                <a:ext cx="46050" cy="41322"/>
              </a:xfrm>
              <a:custGeom>
                <a:rect b="b" l="l" r="r" t="t"/>
                <a:pathLst>
                  <a:path extrusionOk="0" h="3321" w="3701">
                    <a:moveTo>
                      <a:pt x="1452" y="0"/>
                    </a:moveTo>
                    <a:cubicBezTo>
                      <a:pt x="1094" y="159"/>
                      <a:pt x="736" y="318"/>
                      <a:pt x="497" y="657"/>
                    </a:cubicBezTo>
                    <a:cubicBezTo>
                      <a:pt x="0" y="1353"/>
                      <a:pt x="80" y="2288"/>
                      <a:pt x="676" y="2865"/>
                    </a:cubicBezTo>
                    <a:cubicBezTo>
                      <a:pt x="998" y="3166"/>
                      <a:pt x="1418" y="3320"/>
                      <a:pt x="1838" y="3320"/>
                    </a:cubicBezTo>
                    <a:cubicBezTo>
                      <a:pt x="2224" y="3320"/>
                      <a:pt x="2610" y="3191"/>
                      <a:pt x="2924" y="2924"/>
                    </a:cubicBezTo>
                    <a:cubicBezTo>
                      <a:pt x="3561" y="2387"/>
                      <a:pt x="3700" y="1452"/>
                      <a:pt x="3243" y="736"/>
                    </a:cubicBezTo>
                    <a:cubicBezTo>
                      <a:pt x="3004" y="358"/>
                      <a:pt x="262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89"/>
              <p:cNvSpPr/>
              <p:nvPr/>
            </p:nvSpPr>
            <p:spPr>
              <a:xfrm>
                <a:off x="5688981" y="-106337"/>
                <a:ext cx="45801" cy="41371"/>
              </a:xfrm>
              <a:custGeom>
                <a:rect b="b" l="l" r="r" t="t"/>
                <a:pathLst>
                  <a:path extrusionOk="0" h="3325" w="3681">
                    <a:moveTo>
                      <a:pt x="1452" y="0"/>
                    </a:moveTo>
                    <a:cubicBezTo>
                      <a:pt x="1174" y="159"/>
                      <a:pt x="876" y="279"/>
                      <a:pt x="637" y="477"/>
                    </a:cubicBezTo>
                    <a:cubicBezTo>
                      <a:pt x="20" y="1074"/>
                      <a:pt x="0" y="2109"/>
                      <a:pt x="577" y="2745"/>
                    </a:cubicBezTo>
                    <a:cubicBezTo>
                      <a:pt x="916" y="3128"/>
                      <a:pt x="1370" y="3325"/>
                      <a:pt x="1828" y="3325"/>
                    </a:cubicBezTo>
                    <a:cubicBezTo>
                      <a:pt x="2204" y="3325"/>
                      <a:pt x="2582" y="3193"/>
                      <a:pt x="2905" y="2924"/>
                    </a:cubicBezTo>
                    <a:cubicBezTo>
                      <a:pt x="3561" y="2387"/>
                      <a:pt x="3680" y="1393"/>
                      <a:pt x="3183" y="676"/>
                    </a:cubicBezTo>
                    <a:cubicBezTo>
                      <a:pt x="2944" y="338"/>
                      <a:pt x="2586" y="159"/>
                      <a:pt x="2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89"/>
              <p:cNvSpPr/>
              <p:nvPr/>
            </p:nvSpPr>
            <p:spPr>
              <a:xfrm>
                <a:off x="5193955" y="356564"/>
                <a:ext cx="44320" cy="41384"/>
              </a:xfrm>
              <a:custGeom>
                <a:rect b="b" l="l" r="r" t="t"/>
                <a:pathLst>
                  <a:path extrusionOk="0" h="3326" w="3562">
                    <a:moveTo>
                      <a:pt x="1657" y="0"/>
                    </a:moveTo>
                    <a:cubicBezTo>
                      <a:pt x="1421" y="0"/>
                      <a:pt x="1182" y="51"/>
                      <a:pt x="956" y="159"/>
                    </a:cubicBezTo>
                    <a:cubicBezTo>
                      <a:pt x="439" y="397"/>
                      <a:pt x="160" y="815"/>
                      <a:pt x="1" y="1312"/>
                    </a:cubicBezTo>
                    <a:cubicBezTo>
                      <a:pt x="1" y="1551"/>
                      <a:pt x="1" y="1790"/>
                      <a:pt x="1" y="2029"/>
                    </a:cubicBezTo>
                    <a:cubicBezTo>
                      <a:pt x="21" y="2108"/>
                      <a:pt x="61" y="2208"/>
                      <a:pt x="100" y="2287"/>
                    </a:cubicBezTo>
                    <a:cubicBezTo>
                      <a:pt x="352" y="2938"/>
                      <a:pt x="978" y="3325"/>
                      <a:pt x="1642" y="3325"/>
                    </a:cubicBezTo>
                    <a:cubicBezTo>
                      <a:pt x="1871" y="3325"/>
                      <a:pt x="2104" y="3279"/>
                      <a:pt x="2328" y="3182"/>
                    </a:cubicBezTo>
                    <a:cubicBezTo>
                      <a:pt x="3164" y="2824"/>
                      <a:pt x="3562" y="1830"/>
                      <a:pt x="3184" y="994"/>
                    </a:cubicBezTo>
                    <a:cubicBezTo>
                      <a:pt x="2908" y="370"/>
                      <a:pt x="2294" y="0"/>
                      <a:pt x="1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89"/>
              <p:cNvSpPr/>
              <p:nvPr/>
            </p:nvSpPr>
            <p:spPr>
              <a:xfrm>
                <a:off x="5813229" y="356514"/>
                <a:ext cx="43574" cy="41458"/>
              </a:xfrm>
              <a:custGeom>
                <a:rect b="b" l="l" r="r" t="t"/>
                <a:pathLst>
                  <a:path extrusionOk="0" h="3332" w="3502">
                    <a:moveTo>
                      <a:pt x="1838" y="1"/>
                    </a:moveTo>
                    <a:cubicBezTo>
                      <a:pt x="1404" y="1"/>
                      <a:pt x="968" y="170"/>
                      <a:pt x="637" y="501"/>
                    </a:cubicBezTo>
                    <a:cubicBezTo>
                      <a:pt x="20" y="1098"/>
                      <a:pt x="0" y="2172"/>
                      <a:pt x="597" y="2808"/>
                    </a:cubicBezTo>
                    <a:cubicBezTo>
                      <a:pt x="940" y="3151"/>
                      <a:pt x="1398" y="3332"/>
                      <a:pt x="1847" y="3332"/>
                    </a:cubicBezTo>
                    <a:cubicBezTo>
                      <a:pt x="2257" y="3332"/>
                      <a:pt x="2661" y="3181"/>
                      <a:pt x="2964" y="2868"/>
                    </a:cubicBezTo>
                    <a:cubicBezTo>
                      <a:pt x="3203" y="2649"/>
                      <a:pt x="3322" y="2311"/>
                      <a:pt x="3502" y="2033"/>
                    </a:cubicBezTo>
                    <a:lnTo>
                      <a:pt x="3502" y="1316"/>
                    </a:lnTo>
                    <a:cubicBezTo>
                      <a:pt x="3322" y="1038"/>
                      <a:pt x="3203" y="720"/>
                      <a:pt x="3004" y="501"/>
                    </a:cubicBezTo>
                    <a:cubicBezTo>
                      <a:pt x="2688" y="165"/>
                      <a:pt x="2265" y="1"/>
                      <a:pt x="1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89"/>
              <p:cNvSpPr/>
              <p:nvPr/>
            </p:nvSpPr>
            <p:spPr>
              <a:xfrm>
                <a:off x="5315988" y="472388"/>
                <a:ext cx="45801" cy="41359"/>
              </a:xfrm>
              <a:custGeom>
                <a:rect b="b" l="l" r="r" t="t"/>
                <a:pathLst>
                  <a:path extrusionOk="0" h="3324" w="3681">
                    <a:moveTo>
                      <a:pt x="1841" y="1"/>
                    </a:moveTo>
                    <a:cubicBezTo>
                      <a:pt x="1485" y="1"/>
                      <a:pt x="1125" y="112"/>
                      <a:pt x="816" y="339"/>
                    </a:cubicBezTo>
                    <a:cubicBezTo>
                      <a:pt x="219" y="777"/>
                      <a:pt x="0" y="1652"/>
                      <a:pt x="318" y="2349"/>
                    </a:cubicBezTo>
                    <a:cubicBezTo>
                      <a:pt x="537" y="2846"/>
                      <a:pt x="955" y="3124"/>
                      <a:pt x="1452" y="3323"/>
                    </a:cubicBezTo>
                    <a:cubicBezTo>
                      <a:pt x="1711" y="3323"/>
                      <a:pt x="1969" y="3323"/>
                      <a:pt x="2228" y="3303"/>
                    </a:cubicBezTo>
                    <a:cubicBezTo>
                      <a:pt x="2646" y="3144"/>
                      <a:pt x="3024" y="2925"/>
                      <a:pt x="3262" y="2528"/>
                    </a:cubicBezTo>
                    <a:cubicBezTo>
                      <a:pt x="3680" y="1871"/>
                      <a:pt x="3561" y="996"/>
                      <a:pt x="3004" y="459"/>
                    </a:cubicBezTo>
                    <a:cubicBezTo>
                      <a:pt x="2680" y="157"/>
                      <a:pt x="2263" y="1"/>
                      <a:pt x="1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89"/>
              <p:cNvSpPr/>
              <p:nvPr/>
            </p:nvSpPr>
            <p:spPr>
              <a:xfrm>
                <a:off x="5813727" y="240951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51" y="1"/>
                    </a:moveTo>
                    <a:cubicBezTo>
                      <a:pt x="1074" y="1"/>
                      <a:pt x="478" y="418"/>
                      <a:pt x="219" y="1075"/>
                    </a:cubicBezTo>
                    <a:cubicBezTo>
                      <a:pt x="0" y="1672"/>
                      <a:pt x="159" y="2427"/>
                      <a:pt x="637" y="2865"/>
                    </a:cubicBezTo>
                    <a:cubicBezTo>
                      <a:pt x="948" y="3163"/>
                      <a:pt x="1386" y="3318"/>
                      <a:pt x="1818" y="3318"/>
                    </a:cubicBezTo>
                    <a:cubicBezTo>
                      <a:pt x="2049" y="3318"/>
                      <a:pt x="2279" y="3274"/>
                      <a:pt x="2487" y="3183"/>
                    </a:cubicBezTo>
                    <a:cubicBezTo>
                      <a:pt x="3004" y="2945"/>
                      <a:pt x="3263" y="2527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74"/>
                      <a:pt x="3382" y="1134"/>
                    </a:cubicBezTo>
                    <a:cubicBezTo>
                      <a:pt x="3103" y="398"/>
                      <a:pt x="2527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89"/>
              <p:cNvSpPr/>
              <p:nvPr/>
            </p:nvSpPr>
            <p:spPr>
              <a:xfrm>
                <a:off x="5440971" y="-106337"/>
                <a:ext cx="44320" cy="41496"/>
              </a:xfrm>
              <a:custGeom>
                <a:rect b="b" l="l" r="r" t="t"/>
                <a:pathLst>
                  <a:path extrusionOk="0" h="3335" w="3562">
                    <a:moveTo>
                      <a:pt x="1433" y="0"/>
                    </a:moveTo>
                    <a:cubicBezTo>
                      <a:pt x="1354" y="20"/>
                      <a:pt x="1294" y="60"/>
                      <a:pt x="1214" y="80"/>
                    </a:cubicBezTo>
                    <a:cubicBezTo>
                      <a:pt x="438" y="398"/>
                      <a:pt x="1" y="1114"/>
                      <a:pt x="140" y="1950"/>
                    </a:cubicBezTo>
                    <a:cubicBezTo>
                      <a:pt x="259" y="2626"/>
                      <a:pt x="677" y="3064"/>
                      <a:pt x="1334" y="3262"/>
                    </a:cubicBezTo>
                    <a:cubicBezTo>
                      <a:pt x="1503" y="3311"/>
                      <a:pt x="1668" y="3335"/>
                      <a:pt x="1827" y="3335"/>
                    </a:cubicBezTo>
                    <a:cubicBezTo>
                      <a:pt x="2320" y="3335"/>
                      <a:pt x="2753" y="3107"/>
                      <a:pt x="3084" y="2686"/>
                    </a:cubicBezTo>
                    <a:cubicBezTo>
                      <a:pt x="3502" y="2148"/>
                      <a:pt x="3562" y="1552"/>
                      <a:pt x="3283" y="935"/>
                    </a:cubicBezTo>
                    <a:cubicBezTo>
                      <a:pt x="3064" y="438"/>
                      <a:pt x="2647" y="179"/>
                      <a:pt x="2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89"/>
              <p:cNvSpPr/>
              <p:nvPr/>
            </p:nvSpPr>
            <p:spPr>
              <a:xfrm>
                <a:off x="5193955" y="9202"/>
                <a:ext cx="42840" cy="41521"/>
              </a:xfrm>
              <a:custGeom>
                <a:rect b="b" l="l" r="r" t="t"/>
                <a:pathLst>
                  <a:path extrusionOk="0" h="3337" w="3443">
                    <a:moveTo>
                      <a:pt x="1615" y="0"/>
                    </a:moveTo>
                    <a:cubicBezTo>
                      <a:pt x="1212" y="0"/>
                      <a:pt x="823" y="147"/>
                      <a:pt x="538" y="443"/>
                    </a:cubicBezTo>
                    <a:cubicBezTo>
                      <a:pt x="299" y="681"/>
                      <a:pt x="180" y="1019"/>
                      <a:pt x="1" y="1298"/>
                    </a:cubicBezTo>
                    <a:cubicBezTo>
                      <a:pt x="1" y="1557"/>
                      <a:pt x="1" y="1795"/>
                      <a:pt x="1" y="2034"/>
                    </a:cubicBezTo>
                    <a:cubicBezTo>
                      <a:pt x="41" y="2114"/>
                      <a:pt x="61" y="2193"/>
                      <a:pt x="100" y="2273"/>
                    </a:cubicBezTo>
                    <a:cubicBezTo>
                      <a:pt x="375" y="2931"/>
                      <a:pt x="968" y="3337"/>
                      <a:pt x="1664" y="3337"/>
                    </a:cubicBezTo>
                    <a:cubicBezTo>
                      <a:pt x="1725" y="3337"/>
                      <a:pt x="1788" y="3334"/>
                      <a:pt x="1851" y="3327"/>
                    </a:cubicBezTo>
                    <a:cubicBezTo>
                      <a:pt x="2607" y="3247"/>
                      <a:pt x="3144" y="2730"/>
                      <a:pt x="3303" y="1954"/>
                    </a:cubicBezTo>
                    <a:cubicBezTo>
                      <a:pt x="3442" y="1318"/>
                      <a:pt x="3104" y="582"/>
                      <a:pt x="2507" y="244"/>
                    </a:cubicBezTo>
                    <a:cubicBezTo>
                      <a:pt x="2227" y="82"/>
                      <a:pt x="1917" y="0"/>
                      <a:pt x="1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89"/>
              <p:cNvSpPr/>
              <p:nvPr/>
            </p:nvSpPr>
            <p:spPr>
              <a:xfrm>
                <a:off x="5687986" y="472413"/>
                <a:ext cx="47543" cy="41334"/>
              </a:xfrm>
              <a:custGeom>
                <a:rect b="b" l="l" r="r" t="t"/>
                <a:pathLst>
                  <a:path extrusionOk="0" h="3322" w="3821">
                    <a:moveTo>
                      <a:pt x="1905" y="1"/>
                    </a:moveTo>
                    <a:cubicBezTo>
                      <a:pt x="1624" y="1"/>
                      <a:pt x="1339" y="71"/>
                      <a:pt x="1075" y="218"/>
                    </a:cubicBezTo>
                    <a:cubicBezTo>
                      <a:pt x="259" y="696"/>
                      <a:pt x="1" y="1750"/>
                      <a:pt x="498" y="2546"/>
                    </a:cubicBezTo>
                    <a:cubicBezTo>
                      <a:pt x="737" y="2943"/>
                      <a:pt x="1115" y="3142"/>
                      <a:pt x="1532" y="3321"/>
                    </a:cubicBezTo>
                    <a:lnTo>
                      <a:pt x="2288" y="3321"/>
                    </a:lnTo>
                    <a:cubicBezTo>
                      <a:pt x="2388" y="3282"/>
                      <a:pt x="2467" y="3242"/>
                      <a:pt x="2547" y="3202"/>
                    </a:cubicBezTo>
                    <a:cubicBezTo>
                      <a:pt x="3422" y="2844"/>
                      <a:pt x="3820" y="1810"/>
                      <a:pt x="3422" y="954"/>
                    </a:cubicBezTo>
                    <a:cubicBezTo>
                      <a:pt x="3134" y="349"/>
                      <a:pt x="2531" y="1"/>
                      <a:pt x="1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89"/>
              <p:cNvSpPr/>
              <p:nvPr/>
            </p:nvSpPr>
            <p:spPr>
              <a:xfrm>
                <a:off x="5193955" y="125039"/>
                <a:ext cx="42591" cy="41409"/>
              </a:xfrm>
              <a:custGeom>
                <a:rect b="b" l="l" r="r" t="t"/>
                <a:pathLst>
                  <a:path extrusionOk="0" h="3328" w="3423">
                    <a:moveTo>
                      <a:pt x="1657" y="1"/>
                    </a:moveTo>
                    <a:cubicBezTo>
                      <a:pt x="1239" y="1"/>
                      <a:pt x="818" y="151"/>
                      <a:pt x="538" y="443"/>
                    </a:cubicBezTo>
                    <a:cubicBezTo>
                      <a:pt x="299" y="682"/>
                      <a:pt x="180" y="1020"/>
                      <a:pt x="1" y="1299"/>
                    </a:cubicBezTo>
                    <a:lnTo>
                      <a:pt x="1" y="2015"/>
                    </a:lnTo>
                    <a:cubicBezTo>
                      <a:pt x="21" y="2095"/>
                      <a:pt x="61" y="2174"/>
                      <a:pt x="100" y="2254"/>
                    </a:cubicBezTo>
                    <a:cubicBezTo>
                      <a:pt x="371" y="2913"/>
                      <a:pt x="972" y="3328"/>
                      <a:pt x="1647" y="3328"/>
                    </a:cubicBezTo>
                    <a:cubicBezTo>
                      <a:pt x="1766" y="3328"/>
                      <a:pt x="1888" y="3315"/>
                      <a:pt x="2010" y="3288"/>
                    </a:cubicBezTo>
                    <a:cubicBezTo>
                      <a:pt x="2706" y="3149"/>
                      <a:pt x="3224" y="2572"/>
                      <a:pt x="3323" y="1836"/>
                    </a:cubicBezTo>
                    <a:cubicBezTo>
                      <a:pt x="3422" y="1199"/>
                      <a:pt x="3025" y="503"/>
                      <a:pt x="2408" y="185"/>
                    </a:cubicBezTo>
                    <a:cubicBezTo>
                      <a:pt x="2184" y="61"/>
                      <a:pt x="1921" y="1"/>
                      <a:pt x="1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89"/>
              <p:cNvSpPr/>
              <p:nvPr/>
            </p:nvSpPr>
            <p:spPr>
              <a:xfrm>
                <a:off x="5193955" y="240751"/>
                <a:ext cx="42342" cy="41558"/>
              </a:xfrm>
              <a:custGeom>
                <a:rect b="b" l="l" r="r" t="t"/>
                <a:pathLst>
                  <a:path extrusionOk="0" h="3340" w="3403">
                    <a:moveTo>
                      <a:pt x="1655" y="0"/>
                    </a:moveTo>
                    <a:cubicBezTo>
                      <a:pt x="1226" y="0"/>
                      <a:pt x="799" y="168"/>
                      <a:pt x="498" y="494"/>
                    </a:cubicBezTo>
                    <a:cubicBezTo>
                      <a:pt x="279" y="713"/>
                      <a:pt x="160" y="1031"/>
                      <a:pt x="1" y="1310"/>
                    </a:cubicBezTo>
                    <a:cubicBezTo>
                      <a:pt x="1" y="1548"/>
                      <a:pt x="1" y="1787"/>
                      <a:pt x="1" y="2026"/>
                    </a:cubicBezTo>
                    <a:cubicBezTo>
                      <a:pt x="21" y="2105"/>
                      <a:pt x="61" y="2185"/>
                      <a:pt x="80" y="2264"/>
                    </a:cubicBezTo>
                    <a:cubicBezTo>
                      <a:pt x="366" y="2937"/>
                      <a:pt x="980" y="3340"/>
                      <a:pt x="1655" y="3340"/>
                    </a:cubicBezTo>
                    <a:cubicBezTo>
                      <a:pt x="1779" y="3340"/>
                      <a:pt x="1904" y="3327"/>
                      <a:pt x="2030" y="3299"/>
                    </a:cubicBezTo>
                    <a:cubicBezTo>
                      <a:pt x="2726" y="3140"/>
                      <a:pt x="3243" y="2543"/>
                      <a:pt x="3323" y="1807"/>
                    </a:cubicBezTo>
                    <a:cubicBezTo>
                      <a:pt x="3403" y="1190"/>
                      <a:pt x="3005" y="474"/>
                      <a:pt x="2388" y="176"/>
                    </a:cubicBezTo>
                    <a:cubicBezTo>
                      <a:pt x="2160" y="58"/>
                      <a:pt x="1907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89"/>
              <p:cNvSpPr/>
              <p:nvPr/>
            </p:nvSpPr>
            <p:spPr>
              <a:xfrm>
                <a:off x="5564733" y="-106337"/>
                <a:ext cx="45303" cy="41371"/>
              </a:xfrm>
              <a:custGeom>
                <a:rect b="b" l="l" r="r" t="t"/>
                <a:pathLst>
                  <a:path extrusionOk="0" h="3325" w="3641">
                    <a:moveTo>
                      <a:pt x="1452" y="0"/>
                    </a:moveTo>
                    <a:cubicBezTo>
                      <a:pt x="1393" y="20"/>
                      <a:pt x="1333" y="60"/>
                      <a:pt x="1273" y="80"/>
                    </a:cubicBezTo>
                    <a:cubicBezTo>
                      <a:pt x="438" y="398"/>
                      <a:pt x="0" y="1233"/>
                      <a:pt x="219" y="2089"/>
                    </a:cubicBezTo>
                    <a:cubicBezTo>
                      <a:pt x="414" y="2833"/>
                      <a:pt x="1082" y="3325"/>
                      <a:pt x="1845" y="3325"/>
                    </a:cubicBezTo>
                    <a:cubicBezTo>
                      <a:pt x="1938" y="3325"/>
                      <a:pt x="2033" y="3317"/>
                      <a:pt x="2129" y="3302"/>
                    </a:cubicBezTo>
                    <a:cubicBezTo>
                      <a:pt x="3004" y="3143"/>
                      <a:pt x="3641" y="2268"/>
                      <a:pt x="3481" y="1393"/>
                    </a:cubicBezTo>
                    <a:cubicBezTo>
                      <a:pt x="3342" y="637"/>
                      <a:pt x="2865" y="239"/>
                      <a:pt x="21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89"/>
              <p:cNvSpPr/>
              <p:nvPr/>
            </p:nvSpPr>
            <p:spPr>
              <a:xfrm>
                <a:off x="5813727" y="9500"/>
                <a:ext cx="43076" cy="41284"/>
              </a:xfrm>
              <a:custGeom>
                <a:rect b="b" l="l" r="r" t="t"/>
                <a:pathLst>
                  <a:path extrusionOk="0" h="3318" w="3462">
                    <a:moveTo>
                      <a:pt x="1768" y="0"/>
                    </a:moveTo>
                    <a:cubicBezTo>
                      <a:pt x="1749" y="0"/>
                      <a:pt x="1730" y="0"/>
                      <a:pt x="1711" y="1"/>
                    </a:cubicBezTo>
                    <a:cubicBezTo>
                      <a:pt x="1074" y="1"/>
                      <a:pt x="478" y="439"/>
                      <a:pt x="239" y="1035"/>
                    </a:cubicBezTo>
                    <a:cubicBezTo>
                      <a:pt x="0" y="1632"/>
                      <a:pt x="159" y="2388"/>
                      <a:pt x="597" y="2826"/>
                    </a:cubicBezTo>
                    <a:cubicBezTo>
                      <a:pt x="921" y="3150"/>
                      <a:pt x="1364" y="3318"/>
                      <a:pt x="1802" y="3318"/>
                    </a:cubicBezTo>
                    <a:cubicBezTo>
                      <a:pt x="2009" y="3318"/>
                      <a:pt x="2216" y="3280"/>
                      <a:pt x="2407" y="3204"/>
                    </a:cubicBezTo>
                    <a:cubicBezTo>
                      <a:pt x="2964" y="2965"/>
                      <a:pt x="3263" y="2547"/>
                      <a:pt x="3462" y="2010"/>
                    </a:cubicBezTo>
                    <a:lnTo>
                      <a:pt x="3462" y="1274"/>
                    </a:lnTo>
                    <a:cubicBezTo>
                      <a:pt x="3422" y="1214"/>
                      <a:pt x="3402" y="1155"/>
                      <a:pt x="3362" y="1095"/>
                    </a:cubicBezTo>
                    <a:cubicBezTo>
                      <a:pt x="3090" y="396"/>
                      <a:pt x="2534" y="0"/>
                      <a:pt x="17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89"/>
              <p:cNvSpPr/>
              <p:nvPr/>
            </p:nvSpPr>
            <p:spPr>
              <a:xfrm>
                <a:off x="5193955" y="472364"/>
                <a:ext cx="44320" cy="41135"/>
              </a:xfrm>
              <a:custGeom>
                <a:rect b="b" l="l" r="r" t="t"/>
                <a:pathLst>
                  <a:path extrusionOk="0" h="3306" w="3562">
                    <a:moveTo>
                      <a:pt x="1669" y="1"/>
                    </a:moveTo>
                    <a:cubicBezTo>
                      <a:pt x="1429" y="1"/>
                      <a:pt x="1186" y="53"/>
                      <a:pt x="956" y="162"/>
                    </a:cubicBezTo>
                    <a:cubicBezTo>
                      <a:pt x="439" y="401"/>
                      <a:pt x="180" y="819"/>
                      <a:pt x="1" y="1316"/>
                    </a:cubicBezTo>
                    <a:lnTo>
                      <a:pt x="1" y="2032"/>
                    </a:lnTo>
                    <a:cubicBezTo>
                      <a:pt x="160" y="2311"/>
                      <a:pt x="279" y="2629"/>
                      <a:pt x="498" y="2848"/>
                    </a:cubicBezTo>
                    <a:cubicBezTo>
                      <a:pt x="697" y="3047"/>
                      <a:pt x="1015" y="3166"/>
                      <a:pt x="1274" y="3305"/>
                    </a:cubicBezTo>
                    <a:lnTo>
                      <a:pt x="2050" y="3305"/>
                    </a:lnTo>
                    <a:cubicBezTo>
                      <a:pt x="2149" y="3266"/>
                      <a:pt x="2229" y="3226"/>
                      <a:pt x="2328" y="3186"/>
                    </a:cubicBezTo>
                    <a:cubicBezTo>
                      <a:pt x="3184" y="2808"/>
                      <a:pt x="3562" y="1833"/>
                      <a:pt x="3184" y="998"/>
                    </a:cubicBezTo>
                    <a:cubicBezTo>
                      <a:pt x="2910" y="363"/>
                      <a:pt x="2301" y="1"/>
                      <a:pt x="1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89"/>
              <p:cNvSpPr/>
              <p:nvPr/>
            </p:nvSpPr>
            <p:spPr>
              <a:xfrm>
                <a:off x="5813727" y="472637"/>
                <a:ext cx="43076" cy="41110"/>
              </a:xfrm>
              <a:custGeom>
                <a:rect b="b" l="l" r="r" t="t"/>
                <a:pathLst>
                  <a:path extrusionOk="0" h="3304" w="3462">
                    <a:moveTo>
                      <a:pt x="1797" y="0"/>
                    </a:moveTo>
                    <a:cubicBezTo>
                      <a:pt x="1775" y="0"/>
                      <a:pt x="1753" y="1"/>
                      <a:pt x="1731" y="1"/>
                    </a:cubicBezTo>
                    <a:cubicBezTo>
                      <a:pt x="1055" y="1"/>
                      <a:pt x="557" y="339"/>
                      <a:pt x="279" y="956"/>
                    </a:cubicBezTo>
                    <a:cubicBezTo>
                      <a:pt x="0" y="1573"/>
                      <a:pt x="60" y="2169"/>
                      <a:pt x="498" y="2667"/>
                    </a:cubicBezTo>
                    <a:cubicBezTo>
                      <a:pt x="736" y="2925"/>
                      <a:pt x="1094" y="3085"/>
                      <a:pt x="1393" y="3303"/>
                    </a:cubicBezTo>
                    <a:lnTo>
                      <a:pt x="2169" y="3303"/>
                    </a:lnTo>
                    <a:cubicBezTo>
                      <a:pt x="2447" y="3124"/>
                      <a:pt x="2765" y="3005"/>
                      <a:pt x="2984" y="2786"/>
                    </a:cubicBezTo>
                    <a:cubicBezTo>
                      <a:pt x="3203" y="2587"/>
                      <a:pt x="3302" y="2269"/>
                      <a:pt x="3462" y="2010"/>
                    </a:cubicBezTo>
                    <a:lnTo>
                      <a:pt x="3462" y="1294"/>
                    </a:lnTo>
                    <a:cubicBezTo>
                      <a:pt x="3074" y="364"/>
                      <a:pt x="2611" y="0"/>
                      <a:pt x="17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89"/>
              <p:cNvSpPr/>
              <p:nvPr/>
            </p:nvSpPr>
            <p:spPr>
              <a:xfrm>
                <a:off x="5813727" y="125101"/>
                <a:ext cx="43076" cy="41396"/>
              </a:xfrm>
              <a:custGeom>
                <a:rect b="b" l="l" r="r" t="t"/>
                <a:pathLst>
                  <a:path extrusionOk="0" h="3327" w="3462">
                    <a:moveTo>
                      <a:pt x="1771" y="1"/>
                    </a:moveTo>
                    <a:cubicBezTo>
                      <a:pt x="975" y="1"/>
                      <a:pt x="318" y="558"/>
                      <a:pt x="159" y="1334"/>
                    </a:cubicBezTo>
                    <a:cubicBezTo>
                      <a:pt x="0" y="2109"/>
                      <a:pt x="438" y="2905"/>
                      <a:pt x="1154" y="3203"/>
                    </a:cubicBezTo>
                    <a:cubicBezTo>
                      <a:pt x="1364" y="3286"/>
                      <a:pt x="1581" y="3326"/>
                      <a:pt x="1795" y="3326"/>
                    </a:cubicBezTo>
                    <a:cubicBezTo>
                      <a:pt x="2351" y="3326"/>
                      <a:pt x="2881" y="3056"/>
                      <a:pt x="3183" y="2567"/>
                    </a:cubicBezTo>
                    <a:cubicBezTo>
                      <a:pt x="3302" y="2408"/>
                      <a:pt x="3362" y="2209"/>
                      <a:pt x="3462" y="2010"/>
                    </a:cubicBezTo>
                    <a:lnTo>
                      <a:pt x="3442" y="1294"/>
                    </a:lnTo>
                    <a:cubicBezTo>
                      <a:pt x="3422" y="1234"/>
                      <a:pt x="3402" y="1155"/>
                      <a:pt x="3362" y="1075"/>
                    </a:cubicBezTo>
                    <a:cubicBezTo>
                      <a:pt x="3103" y="399"/>
                      <a:pt x="2507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89"/>
              <p:cNvSpPr/>
              <p:nvPr/>
            </p:nvSpPr>
            <p:spPr>
              <a:xfrm>
                <a:off x="5439378" y="472351"/>
                <a:ext cx="45664" cy="41396"/>
              </a:xfrm>
              <a:custGeom>
                <a:rect b="b" l="l" r="r" t="t"/>
                <a:pathLst>
                  <a:path extrusionOk="0" h="3327" w="3670">
                    <a:moveTo>
                      <a:pt x="1900" y="0"/>
                    </a:moveTo>
                    <a:cubicBezTo>
                      <a:pt x="823" y="0"/>
                      <a:pt x="1" y="1038"/>
                      <a:pt x="308" y="2113"/>
                    </a:cubicBezTo>
                    <a:cubicBezTo>
                      <a:pt x="487" y="2749"/>
                      <a:pt x="944" y="3108"/>
                      <a:pt x="1561" y="3326"/>
                    </a:cubicBezTo>
                    <a:cubicBezTo>
                      <a:pt x="1800" y="3326"/>
                      <a:pt x="2039" y="3326"/>
                      <a:pt x="2277" y="3306"/>
                    </a:cubicBezTo>
                    <a:cubicBezTo>
                      <a:pt x="2357" y="3287"/>
                      <a:pt x="2416" y="3247"/>
                      <a:pt x="2496" y="3227"/>
                    </a:cubicBezTo>
                    <a:cubicBezTo>
                      <a:pt x="3252" y="2928"/>
                      <a:pt x="3670" y="2212"/>
                      <a:pt x="3550" y="1397"/>
                    </a:cubicBezTo>
                    <a:cubicBezTo>
                      <a:pt x="3451" y="661"/>
                      <a:pt x="2814" y="64"/>
                      <a:pt x="2019" y="4"/>
                    </a:cubicBezTo>
                    <a:cubicBezTo>
                      <a:pt x="1979" y="1"/>
                      <a:pt x="1939" y="0"/>
                      <a:pt x="19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89"/>
              <p:cNvSpPr/>
              <p:nvPr/>
            </p:nvSpPr>
            <p:spPr>
              <a:xfrm>
                <a:off x="5564982" y="472351"/>
                <a:ext cx="44557" cy="41396"/>
              </a:xfrm>
              <a:custGeom>
                <a:rect b="b" l="l" r="r" t="t"/>
                <a:pathLst>
                  <a:path extrusionOk="0" h="3327" w="3581">
                    <a:moveTo>
                      <a:pt x="1840" y="0"/>
                    </a:moveTo>
                    <a:cubicBezTo>
                      <a:pt x="1226" y="0"/>
                      <a:pt x="651" y="321"/>
                      <a:pt x="358" y="820"/>
                    </a:cubicBezTo>
                    <a:cubicBezTo>
                      <a:pt x="0" y="1476"/>
                      <a:pt x="60" y="2292"/>
                      <a:pt x="577" y="2769"/>
                    </a:cubicBezTo>
                    <a:cubicBezTo>
                      <a:pt x="816" y="3008"/>
                      <a:pt x="1154" y="3147"/>
                      <a:pt x="1432" y="3326"/>
                    </a:cubicBezTo>
                    <a:lnTo>
                      <a:pt x="2168" y="3326"/>
                    </a:lnTo>
                    <a:cubicBezTo>
                      <a:pt x="2228" y="3287"/>
                      <a:pt x="2308" y="3267"/>
                      <a:pt x="2367" y="3227"/>
                    </a:cubicBezTo>
                    <a:cubicBezTo>
                      <a:pt x="3143" y="2928"/>
                      <a:pt x="3581" y="2192"/>
                      <a:pt x="3441" y="1397"/>
                    </a:cubicBezTo>
                    <a:cubicBezTo>
                      <a:pt x="3342" y="720"/>
                      <a:pt x="2805" y="144"/>
                      <a:pt x="2129" y="24"/>
                    </a:cubicBezTo>
                    <a:cubicBezTo>
                      <a:pt x="2032" y="8"/>
                      <a:pt x="1936" y="0"/>
                      <a:pt x="18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89"/>
              <p:cNvSpPr/>
              <p:nvPr/>
            </p:nvSpPr>
            <p:spPr>
              <a:xfrm>
                <a:off x="5317967" y="9500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4" y="0"/>
                    </a:moveTo>
                    <a:cubicBezTo>
                      <a:pt x="737" y="0"/>
                      <a:pt x="20" y="729"/>
                      <a:pt x="0" y="1652"/>
                    </a:cubicBezTo>
                    <a:cubicBezTo>
                      <a:pt x="0" y="2547"/>
                      <a:pt x="756" y="3323"/>
                      <a:pt x="1671" y="3323"/>
                    </a:cubicBezTo>
                    <a:cubicBezTo>
                      <a:pt x="2586" y="3323"/>
                      <a:pt x="3342" y="2567"/>
                      <a:pt x="3342" y="1672"/>
                    </a:cubicBezTo>
                    <a:cubicBezTo>
                      <a:pt x="3362" y="737"/>
                      <a:pt x="2626" y="1"/>
                      <a:pt x="1691" y="1"/>
                    </a:cubicBezTo>
                    <a:cubicBezTo>
                      <a:pt x="1679" y="1"/>
                      <a:pt x="1666" y="0"/>
                      <a:pt x="16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89"/>
              <p:cNvSpPr/>
              <p:nvPr/>
            </p:nvSpPr>
            <p:spPr>
              <a:xfrm>
                <a:off x="5317967" y="356551"/>
                <a:ext cx="41832" cy="41346"/>
              </a:xfrm>
              <a:custGeom>
                <a:rect b="b" l="l" r="r" t="t"/>
                <a:pathLst>
                  <a:path extrusionOk="0" h="3323" w="3362">
                    <a:moveTo>
                      <a:pt x="1651" y="0"/>
                    </a:moveTo>
                    <a:cubicBezTo>
                      <a:pt x="756" y="0"/>
                      <a:pt x="0" y="776"/>
                      <a:pt x="0" y="1671"/>
                    </a:cubicBezTo>
                    <a:cubicBezTo>
                      <a:pt x="0" y="2587"/>
                      <a:pt x="756" y="3323"/>
                      <a:pt x="1691" y="3323"/>
                    </a:cubicBezTo>
                    <a:cubicBezTo>
                      <a:pt x="2606" y="3323"/>
                      <a:pt x="3362" y="2587"/>
                      <a:pt x="3342" y="1652"/>
                    </a:cubicBezTo>
                    <a:cubicBezTo>
                      <a:pt x="3342" y="717"/>
                      <a:pt x="2586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89"/>
              <p:cNvSpPr/>
              <p:nvPr/>
            </p:nvSpPr>
            <p:spPr>
              <a:xfrm>
                <a:off x="5690960" y="9500"/>
                <a:ext cx="41595" cy="41346"/>
              </a:xfrm>
              <a:custGeom>
                <a:rect b="b" l="l" r="r" t="t"/>
                <a:pathLst>
                  <a:path extrusionOk="0" h="332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56" y="3323"/>
                      <a:pt x="1671" y="3323"/>
                    </a:cubicBezTo>
                    <a:cubicBezTo>
                      <a:pt x="2586" y="3323"/>
                      <a:pt x="3342" y="2547"/>
                      <a:pt x="3342" y="1652"/>
                    </a:cubicBezTo>
                    <a:cubicBezTo>
                      <a:pt x="3342" y="737"/>
                      <a:pt x="260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89"/>
              <p:cNvSpPr/>
              <p:nvPr/>
            </p:nvSpPr>
            <p:spPr>
              <a:xfrm>
                <a:off x="5317967" y="240951"/>
                <a:ext cx="41832" cy="41098"/>
              </a:xfrm>
              <a:custGeom>
                <a:rect b="b" l="l" r="r" t="t"/>
                <a:pathLst>
                  <a:path extrusionOk="0" h="3303" w="3362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67"/>
                      <a:pt x="736" y="3303"/>
                      <a:pt x="1651" y="3303"/>
                    </a:cubicBezTo>
                    <a:cubicBezTo>
                      <a:pt x="2606" y="3303"/>
                      <a:pt x="3342" y="2607"/>
                      <a:pt x="3342" y="1652"/>
                    </a:cubicBezTo>
                    <a:cubicBezTo>
                      <a:pt x="3362" y="73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89"/>
              <p:cNvSpPr/>
              <p:nvPr/>
            </p:nvSpPr>
            <p:spPr>
              <a:xfrm>
                <a:off x="5690960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71" y="3303"/>
                    </a:cubicBezTo>
                    <a:cubicBezTo>
                      <a:pt x="2606" y="3303"/>
                      <a:pt x="3342" y="2587"/>
                      <a:pt x="3342" y="1652"/>
                    </a:cubicBezTo>
                    <a:cubicBezTo>
                      <a:pt x="3342" y="737"/>
                      <a:pt x="260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89"/>
              <p:cNvSpPr/>
              <p:nvPr/>
            </p:nvSpPr>
            <p:spPr>
              <a:xfrm>
                <a:off x="5690960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1" y="0"/>
                    </a:moveTo>
                    <a:cubicBezTo>
                      <a:pt x="736" y="0"/>
                      <a:pt x="0" y="737"/>
                      <a:pt x="0" y="1671"/>
                    </a:cubicBezTo>
                    <a:cubicBezTo>
                      <a:pt x="0" y="2587"/>
                      <a:pt x="736" y="3323"/>
                      <a:pt x="1671" y="3323"/>
                    </a:cubicBezTo>
                    <a:cubicBezTo>
                      <a:pt x="2606" y="3323"/>
                      <a:pt x="3362" y="2567"/>
                      <a:pt x="3342" y="1652"/>
                    </a:cubicBezTo>
                    <a:cubicBezTo>
                      <a:pt x="3342" y="756"/>
                      <a:pt x="2586" y="0"/>
                      <a:pt x="16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89"/>
              <p:cNvSpPr/>
              <p:nvPr/>
            </p:nvSpPr>
            <p:spPr>
              <a:xfrm>
                <a:off x="5317967" y="12510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36" y="1"/>
                      <a:pt x="0" y="737"/>
                      <a:pt x="0" y="1652"/>
                    </a:cubicBezTo>
                    <a:cubicBezTo>
                      <a:pt x="0" y="2587"/>
                      <a:pt x="73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89"/>
              <p:cNvSpPr/>
              <p:nvPr/>
            </p:nvSpPr>
            <p:spPr>
              <a:xfrm>
                <a:off x="5690960" y="12510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52" y="1"/>
                    </a:moveTo>
                    <a:cubicBezTo>
                      <a:pt x="717" y="1"/>
                      <a:pt x="0" y="737"/>
                      <a:pt x="0" y="1672"/>
                    </a:cubicBezTo>
                    <a:cubicBezTo>
                      <a:pt x="0" y="2607"/>
                      <a:pt x="736" y="3303"/>
                      <a:pt x="169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17"/>
                      <a:pt x="2606" y="1"/>
                      <a:pt x="16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89"/>
              <p:cNvSpPr/>
              <p:nvPr/>
            </p:nvSpPr>
            <p:spPr>
              <a:xfrm>
                <a:off x="5566712" y="240951"/>
                <a:ext cx="41844" cy="41098"/>
              </a:xfrm>
              <a:custGeom>
                <a:rect b="b" l="l" r="r" t="t"/>
                <a:pathLst>
                  <a:path extrusionOk="0" h="3303" w="3363">
                    <a:moveTo>
                      <a:pt x="1691" y="1"/>
                    </a:moveTo>
                    <a:cubicBezTo>
                      <a:pt x="736" y="1"/>
                      <a:pt x="0" y="717"/>
                      <a:pt x="0" y="1672"/>
                    </a:cubicBezTo>
                    <a:cubicBezTo>
                      <a:pt x="0" y="2587"/>
                      <a:pt x="736" y="3303"/>
                      <a:pt x="1651" y="3303"/>
                    </a:cubicBezTo>
                    <a:cubicBezTo>
                      <a:pt x="2606" y="3303"/>
                      <a:pt x="3362" y="2567"/>
                      <a:pt x="3342" y="1652"/>
                    </a:cubicBezTo>
                    <a:cubicBezTo>
                      <a:pt x="3342" y="737"/>
                      <a:pt x="2586" y="1"/>
                      <a:pt x="16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89"/>
              <p:cNvSpPr/>
              <p:nvPr/>
            </p:nvSpPr>
            <p:spPr>
              <a:xfrm>
                <a:off x="5442215" y="240951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89"/>
              <p:cNvSpPr/>
              <p:nvPr/>
            </p:nvSpPr>
            <p:spPr>
              <a:xfrm>
                <a:off x="5441966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94" y="0"/>
                    </a:moveTo>
                    <a:cubicBezTo>
                      <a:pt x="776" y="0"/>
                      <a:pt x="40" y="729"/>
                      <a:pt x="20" y="1632"/>
                    </a:cubicBezTo>
                    <a:cubicBezTo>
                      <a:pt x="0" y="2507"/>
                      <a:pt x="776" y="3303"/>
                      <a:pt x="1671" y="3323"/>
                    </a:cubicBezTo>
                    <a:cubicBezTo>
                      <a:pt x="2606" y="3323"/>
                      <a:pt x="3362" y="2587"/>
                      <a:pt x="3362" y="1672"/>
                    </a:cubicBezTo>
                    <a:cubicBezTo>
                      <a:pt x="3362" y="737"/>
                      <a:pt x="2646" y="1"/>
                      <a:pt x="1731" y="1"/>
                    </a:cubicBezTo>
                    <a:cubicBezTo>
                      <a:pt x="1719" y="1"/>
                      <a:pt x="1706" y="0"/>
                      <a:pt x="1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89"/>
              <p:cNvSpPr/>
              <p:nvPr/>
            </p:nvSpPr>
            <p:spPr>
              <a:xfrm>
                <a:off x="5566712" y="9500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34" y="0"/>
                    </a:moveTo>
                    <a:cubicBezTo>
                      <a:pt x="717" y="0"/>
                      <a:pt x="0" y="729"/>
                      <a:pt x="0" y="1652"/>
                    </a:cubicBezTo>
                    <a:cubicBezTo>
                      <a:pt x="0" y="2567"/>
                      <a:pt x="756" y="3323"/>
                      <a:pt x="1651" y="3323"/>
                    </a:cubicBezTo>
                    <a:cubicBezTo>
                      <a:pt x="2586" y="3303"/>
                      <a:pt x="3342" y="2567"/>
                      <a:pt x="3342" y="1652"/>
                    </a:cubicBezTo>
                    <a:cubicBezTo>
                      <a:pt x="3362" y="757"/>
                      <a:pt x="2586" y="1"/>
                      <a:pt x="1671" y="1"/>
                    </a:cubicBezTo>
                    <a:cubicBezTo>
                      <a:pt x="1659" y="1"/>
                      <a:pt x="1647" y="0"/>
                      <a:pt x="1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89"/>
              <p:cNvSpPr/>
              <p:nvPr/>
            </p:nvSpPr>
            <p:spPr>
              <a:xfrm>
                <a:off x="5566712" y="125101"/>
                <a:ext cx="41844" cy="41110"/>
              </a:xfrm>
              <a:custGeom>
                <a:rect b="b" l="l" r="r" t="t"/>
                <a:pathLst>
                  <a:path extrusionOk="0" h="3304" w="3363">
                    <a:moveTo>
                      <a:pt x="1651" y="1"/>
                    </a:moveTo>
                    <a:cubicBezTo>
                      <a:pt x="716" y="1"/>
                      <a:pt x="0" y="737"/>
                      <a:pt x="0" y="1672"/>
                    </a:cubicBezTo>
                    <a:cubicBezTo>
                      <a:pt x="20" y="2594"/>
                      <a:pt x="717" y="3303"/>
                      <a:pt x="1652" y="3303"/>
                    </a:cubicBezTo>
                    <a:cubicBezTo>
                      <a:pt x="1665" y="3303"/>
                      <a:pt x="1678" y="3303"/>
                      <a:pt x="1691" y="3303"/>
                    </a:cubicBezTo>
                    <a:cubicBezTo>
                      <a:pt x="2586" y="3303"/>
                      <a:pt x="3362" y="2527"/>
                      <a:pt x="3342" y="1652"/>
                    </a:cubicBezTo>
                    <a:cubicBezTo>
                      <a:pt x="3342" y="717"/>
                      <a:pt x="2586" y="1"/>
                      <a:pt x="1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89"/>
              <p:cNvSpPr/>
              <p:nvPr/>
            </p:nvSpPr>
            <p:spPr>
              <a:xfrm>
                <a:off x="5566712" y="356551"/>
                <a:ext cx="41844" cy="41346"/>
              </a:xfrm>
              <a:custGeom>
                <a:rect b="b" l="l" r="r" t="t"/>
                <a:pathLst>
                  <a:path extrusionOk="0" h="3323" w="3363">
                    <a:moveTo>
                      <a:pt x="1671" y="0"/>
                    </a:moveTo>
                    <a:cubicBezTo>
                      <a:pt x="756" y="0"/>
                      <a:pt x="20" y="737"/>
                      <a:pt x="0" y="1652"/>
                    </a:cubicBezTo>
                    <a:cubicBezTo>
                      <a:pt x="0" y="2587"/>
                      <a:pt x="716" y="3323"/>
                      <a:pt x="1651" y="3323"/>
                    </a:cubicBezTo>
                    <a:cubicBezTo>
                      <a:pt x="2566" y="3323"/>
                      <a:pt x="3322" y="2587"/>
                      <a:pt x="3342" y="1691"/>
                    </a:cubicBezTo>
                    <a:cubicBezTo>
                      <a:pt x="3362" y="776"/>
                      <a:pt x="2586" y="0"/>
                      <a:pt x="1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89"/>
              <p:cNvSpPr/>
              <p:nvPr/>
            </p:nvSpPr>
            <p:spPr>
              <a:xfrm>
                <a:off x="5442215" y="125101"/>
                <a:ext cx="41595" cy="41110"/>
              </a:xfrm>
              <a:custGeom>
                <a:rect b="b" l="l" r="r" t="t"/>
                <a:pathLst>
                  <a:path extrusionOk="0" h="3304" w="3343">
                    <a:moveTo>
                      <a:pt x="1671" y="1"/>
                    </a:moveTo>
                    <a:cubicBezTo>
                      <a:pt x="776" y="1"/>
                      <a:pt x="0" y="777"/>
                      <a:pt x="0" y="1672"/>
                    </a:cubicBezTo>
                    <a:cubicBezTo>
                      <a:pt x="0" y="2555"/>
                      <a:pt x="756" y="3303"/>
                      <a:pt x="1656" y="3303"/>
                    </a:cubicBezTo>
                    <a:cubicBezTo>
                      <a:pt x="1668" y="3303"/>
                      <a:pt x="1679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89"/>
              <p:cNvSpPr/>
              <p:nvPr/>
            </p:nvSpPr>
            <p:spPr>
              <a:xfrm>
                <a:off x="5442215" y="356804"/>
                <a:ext cx="41595" cy="41098"/>
              </a:xfrm>
              <a:custGeom>
                <a:rect b="b" l="l" r="r" t="t"/>
                <a:pathLst>
                  <a:path extrusionOk="0" h="3303" w="3343">
                    <a:moveTo>
                      <a:pt x="1671" y="1"/>
                    </a:moveTo>
                    <a:cubicBezTo>
                      <a:pt x="776" y="1"/>
                      <a:pt x="0" y="776"/>
                      <a:pt x="0" y="1672"/>
                    </a:cubicBezTo>
                    <a:cubicBezTo>
                      <a:pt x="20" y="2587"/>
                      <a:pt x="756" y="3303"/>
                      <a:pt x="1691" y="3303"/>
                    </a:cubicBezTo>
                    <a:cubicBezTo>
                      <a:pt x="2626" y="3303"/>
                      <a:pt x="3342" y="2587"/>
                      <a:pt x="3342" y="1652"/>
                    </a:cubicBezTo>
                    <a:cubicBezTo>
                      <a:pt x="3342" y="717"/>
                      <a:pt x="2626" y="1"/>
                      <a:pt x="16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88" name="Google Shape;1288;p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1290;p9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90"/>
          <p:cNvSpPr txBox="1"/>
          <p:nvPr>
            <p:ph type="title"/>
          </p:nvPr>
        </p:nvSpPr>
        <p:spPr>
          <a:xfrm>
            <a:off x="713225" y="3258200"/>
            <a:ext cx="7717500" cy="13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92" name="Google Shape;1292;p90"/>
          <p:cNvSpPr txBox="1"/>
          <p:nvPr>
            <p:ph hasCustomPrompt="1" idx="2" type="title"/>
          </p:nvPr>
        </p:nvSpPr>
        <p:spPr>
          <a:xfrm>
            <a:off x="713225" y="539500"/>
            <a:ext cx="2260500" cy="1016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293" name="Google Shape;1293;p90"/>
          <p:cNvGrpSpPr/>
          <p:nvPr/>
        </p:nvGrpSpPr>
        <p:grpSpPr>
          <a:xfrm>
            <a:off x="8010526" y="160468"/>
            <a:ext cx="967594" cy="4725626"/>
            <a:chOff x="8010526" y="160468"/>
            <a:chExt cx="967594" cy="4725626"/>
          </a:xfrm>
        </p:grpSpPr>
        <p:grpSp>
          <p:nvGrpSpPr>
            <p:cNvPr id="1294" name="Google Shape;1294;p90"/>
            <p:cNvGrpSpPr/>
            <p:nvPr/>
          </p:nvGrpSpPr>
          <p:grpSpPr>
            <a:xfrm>
              <a:off x="8010526" y="160468"/>
              <a:ext cx="967594" cy="967594"/>
              <a:chOff x="-3755051" y="3145047"/>
              <a:chExt cx="662872" cy="662872"/>
            </a:xfrm>
          </p:grpSpPr>
          <p:sp>
            <p:nvSpPr>
              <p:cNvPr id="1295" name="Google Shape;1295;p90"/>
              <p:cNvSpPr/>
              <p:nvPr/>
            </p:nvSpPr>
            <p:spPr>
              <a:xfrm>
                <a:off x="-3755051" y="3145047"/>
                <a:ext cx="662872" cy="662872"/>
              </a:xfrm>
              <a:custGeom>
                <a:rect b="b" l="l" r="r" t="t"/>
                <a:pathLst>
                  <a:path extrusionOk="0" h="49275" w="49275">
                    <a:moveTo>
                      <a:pt x="46947" y="1"/>
                    </a:moveTo>
                    <a:cubicBezTo>
                      <a:pt x="46649" y="339"/>
                      <a:pt x="46370" y="677"/>
                      <a:pt x="46052" y="995"/>
                    </a:cubicBezTo>
                    <a:cubicBezTo>
                      <a:pt x="31033" y="16014"/>
                      <a:pt x="16014" y="31033"/>
                      <a:pt x="995" y="46052"/>
                    </a:cubicBezTo>
                    <a:cubicBezTo>
                      <a:pt x="677" y="46371"/>
                      <a:pt x="339" y="46649"/>
                      <a:pt x="1" y="46947"/>
                    </a:cubicBezTo>
                    <a:lnTo>
                      <a:pt x="200" y="49275"/>
                    </a:lnTo>
                    <a:cubicBezTo>
                      <a:pt x="478" y="48957"/>
                      <a:pt x="737" y="48638"/>
                      <a:pt x="1035" y="48340"/>
                    </a:cubicBezTo>
                    <a:cubicBezTo>
                      <a:pt x="16810" y="32565"/>
                      <a:pt x="32585" y="16790"/>
                      <a:pt x="48360" y="1035"/>
                    </a:cubicBezTo>
                    <a:cubicBezTo>
                      <a:pt x="48638" y="737"/>
                      <a:pt x="48976" y="478"/>
                      <a:pt x="49275" y="199"/>
                    </a:cubicBezTo>
                    <a:lnTo>
                      <a:pt x="46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90"/>
              <p:cNvSpPr/>
              <p:nvPr/>
            </p:nvSpPr>
            <p:spPr>
              <a:xfrm>
                <a:off x="-3677174" y="3222924"/>
                <a:ext cx="584995" cy="584995"/>
              </a:xfrm>
              <a:custGeom>
                <a:rect b="b" l="l" r="r" t="t"/>
                <a:pathLst>
                  <a:path extrusionOk="0" h="43486" w="43486">
                    <a:moveTo>
                      <a:pt x="43486" y="0"/>
                    </a:moveTo>
                    <a:cubicBezTo>
                      <a:pt x="43187" y="279"/>
                      <a:pt x="42849" y="537"/>
                      <a:pt x="42551" y="836"/>
                    </a:cubicBezTo>
                    <a:cubicBezTo>
                      <a:pt x="28646" y="14741"/>
                      <a:pt x="14741" y="28646"/>
                      <a:pt x="836" y="42551"/>
                    </a:cubicBezTo>
                    <a:cubicBezTo>
                      <a:pt x="557" y="42849"/>
                      <a:pt x="279" y="43168"/>
                      <a:pt x="0" y="43486"/>
                    </a:cubicBezTo>
                    <a:lnTo>
                      <a:pt x="2328" y="43486"/>
                    </a:lnTo>
                    <a:cubicBezTo>
                      <a:pt x="2606" y="43168"/>
                      <a:pt x="2865" y="42849"/>
                      <a:pt x="3163" y="42551"/>
                    </a:cubicBezTo>
                    <a:cubicBezTo>
                      <a:pt x="16292" y="29422"/>
                      <a:pt x="29422" y="16292"/>
                      <a:pt x="42551" y="3163"/>
                    </a:cubicBezTo>
                    <a:cubicBezTo>
                      <a:pt x="42849" y="2865"/>
                      <a:pt x="43187" y="2606"/>
                      <a:pt x="43486" y="2328"/>
                    </a:cubicBezTo>
                    <a:lnTo>
                      <a:pt x="43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90"/>
              <p:cNvSpPr/>
              <p:nvPr/>
            </p:nvSpPr>
            <p:spPr>
              <a:xfrm>
                <a:off x="-3755051" y="3145047"/>
                <a:ext cx="564131" cy="564131"/>
              </a:xfrm>
              <a:custGeom>
                <a:rect b="b" l="l" r="r" t="t"/>
                <a:pathLst>
                  <a:path extrusionOk="0" h="41935" w="41935">
                    <a:moveTo>
                      <a:pt x="39806" y="1"/>
                    </a:moveTo>
                    <a:cubicBezTo>
                      <a:pt x="39547" y="279"/>
                      <a:pt x="39309" y="577"/>
                      <a:pt x="39030" y="856"/>
                    </a:cubicBezTo>
                    <a:cubicBezTo>
                      <a:pt x="26299" y="13567"/>
                      <a:pt x="13587" y="26299"/>
                      <a:pt x="856" y="39010"/>
                    </a:cubicBezTo>
                    <a:cubicBezTo>
                      <a:pt x="577" y="39289"/>
                      <a:pt x="279" y="39547"/>
                      <a:pt x="1" y="39806"/>
                    </a:cubicBezTo>
                    <a:lnTo>
                      <a:pt x="1" y="41934"/>
                    </a:lnTo>
                    <a:cubicBezTo>
                      <a:pt x="319" y="41656"/>
                      <a:pt x="657" y="41397"/>
                      <a:pt x="936" y="41099"/>
                    </a:cubicBezTo>
                    <a:cubicBezTo>
                      <a:pt x="14343" y="27711"/>
                      <a:pt x="27731" y="14323"/>
                      <a:pt x="41099" y="936"/>
                    </a:cubicBezTo>
                    <a:cubicBezTo>
                      <a:pt x="41397" y="637"/>
                      <a:pt x="41656" y="299"/>
                      <a:pt x="4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90"/>
              <p:cNvSpPr/>
              <p:nvPr/>
            </p:nvSpPr>
            <p:spPr>
              <a:xfrm>
                <a:off x="-3570402" y="3329427"/>
                <a:ext cx="478223" cy="478492"/>
              </a:xfrm>
              <a:custGeom>
                <a:rect b="b" l="l" r="r" t="t"/>
                <a:pathLst>
                  <a:path extrusionOk="0" h="35569" w="35549">
                    <a:moveTo>
                      <a:pt x="35549" y="1"/>
                    </a:moveTo>
                    <a:cubicBezTo>
                      <a:pt x="35230" y="279"/>
                      <a:pt x="34912" y="538"/>
                      <a:pt x="34614" y="836"/>
                    </a:cubicBezTo>
                    <a:cubicBezTo>
                      <a:pt x="23355" y="12095"/>
                      <a:pt x="12075" y="23355"/>
                      <a:pt x="836" y="34634"/>
                    </a:cubicBezTo>
                    <a:cubicBezTo>
                      <a:pt x="538" y="34932"/>
                      <a:pt x="279" y="35251"/>
                      <a:pt x="1" y="35569"/>
                    </a:cubicBezTo>
                    <a:lnTo>
                      <a:pt x="2308" y="35569"/>
                    </a:lnTo>
                    <a:cubicBezTo>
                      <a:pt x="2587" y="35251"/>
                      <a:pt x="2865" y="34932"/>
                      <a:pt x="3144" y="34634"/>
                    </a:cubicBezTo>
                    <a:cubicBezTo>
                      <a:pt x="13647" y="24150"/>
                      <a:pt x="24130" y="13647"/>
                      <a:pt x="34614" y="3164"/>
                    </a:cubicBezTo>
                    <a:cubicBezTo>
                      <a:pt x="34912" y="2865"/>
                      <a:pt x="35250" y="2607"/>
                      <a:pt x="35549" y="2328"/>
                    </a:cubicBezTo>
                    <a:lnTo>
                      <a:pt x="35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90"/>
              <p:cNvSpPr/>
              <p:nvPr/>
            </p:nvSpPr>
            <p:spPr>
              <a:xfrm>
                <a:off x="-3755051" y="3145047"/>
                <a:ext cx="465376" cy="465120"/>
              </a:xfrm>
              <a:custGeom>
                <a:rect b="b" l="l" r="r" t="t"/>
                <a:pathLst>
                  <a:path extrusionOk="0" h="34575" w="34594">
                    <a:moveTo>
                      <a:pt x="32267" y="1"/>
                    </a:moveTo>
                    <a:cubicBezTo>
                      <a:pt x="32028" y="279"/>
                      <a:pt x="31769" y="577"/>
                      <a:pt x="31511" y="856"/>
                    </a:cubicBezTo>
                    <a:cubicBezTo>
                      <a:pt x="21306" y="11081"/>
                      <a:pt x="11081" y="21286"/>
                      <a:pt x="876" y="31491"/>
                    </a:cubicBezTo>
                    <a:cubicBezTo>
                      <a:pt x="597" y="31769"/>
                      <a:pt x="299" y="32008"/>
                      <a:pt x="1" y="32267"/>
                    </a:cubicBezTo>
                    <a:cubicBezTo>
                      <a:pt x="1" y="33042"/>
                      <a:pt x="1" y="33818"/>
                      <a:pt x="1" y="34574"/>
                    </a:cubicBezTo>
                    <a:cubicBezTo>
                      <a:pt x="319" y="34296"/>
                      <a:pt x="637" y="34037"/>
                      <a:pt x="936" y="33739"/>
                    </a:cubicBezTo>
                    <a:cubicBezTo>
                      <a:pt x="11877" y="22818"/>
                      <a:pt x="22817" y="11877"/>
                      <a:pt x="33758" y="916"/>
                    </a:cubicBezTo>
                    <a:cubicBezTo>
                      <a:pt x="34057" y="637"/>
                      <a:pt x="34315" y="299"/>
                      <a:pt x="345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90"/>
              <p:cNvSpPr/>
              <p:nvPr/>
            </p:nvSpPr>
            <p:spPr>
              <a:xfrm>
                <a:off x="-3463898" y="3436199"/>
                <a:ext cx="371719" cy="371719"/>
              </a:xfrm>
              <a:custGeom>
                <a:rect b="b" l="l" r="r" t="t"/>
                <a:pathLst>
                  <a:path extrusionOk="0" h="27632" w="27632">
                    <a:moveTo>
                      <a:pt x="27632" y="1"/>
                    </a:moveTo>
                    <a:cubicBezTo>
                      <a:pt x="27333" y="259"/>
                      <a:pt x="27035" y="498"/>
                      <a:pt x="26776" y="757"/>
                    </a:cubicBezTo>
                    <a:cubicBezTo>
                      <a:pt x="18103" y="9430"/>
                      <a:pt x="9430" y="18083"/>
                      <a:pt x="757" y="26757"/>
                    </a:cubicBezTo>
                    <a:cubicBezTo>
                      <a:pt x="498" y="27035"/>
                      <a:pt x="259" y="27333"/>
                      <a:pt x="1" y="27632"/>
                    </a:cubicBezTo>
                    <a:lnTo>
                      <a:pt x="2328" y="27632"/>
                    </a:lnTo>
                    <a:cubicBezTo>
                      <a:pt x="2547" y="27353"/>
                      <a:pt x="2766" y="27075"/>
                      <a:pt x="3025" y="26836"/>
                    </a:cubicBezTo>
                    <a:cubicBezTo>
                      <a:pt x="10962" y="18899"/>
                      <a:pt x="18899" y="10942"/>
                      <a:pt x="26836" y="3005"/>
                    </a:cubicBezTo>
                    <a:cubicBezTo>
                      <a:pt x="27095" y="2766"/>
                      <a:pt x="27373" y="2547"/>
                      <a:pt x="27632" y="2308"/>
                    </a:cubicBezTo>
                    <a:cubicBezTo>
                      <a:pt x="27632" y="1533"/>
                      <a:pt x="27632" y="777"/>
                      <a:pt x="27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90"/>
              <p:cNvSpPr/>
              <p:nvPr/>
            </p:nvSpPr>
            <p:spPr>
              <a:xfrm>
                <a:off x="-3755051" y="3145047"/>
                <a:ext cx="366634" cy="366365"/>
              </a:xfrm>
              <a:custGeom>
                <a:rect b="b" l="l" r="r" t="t"/>
                <a:pathLst>
                  <a:path extrusionOk="0" h="27234" w="27254">
                    <a:moveTo>
                      <a:pt x="24926" y="1"/>
                    </a:moveTo>
                    <a:cubicBezTo>
                      <a:pt x="24687" y="259"/>
                      <a:pt x="24469" y="538"/>
                      <a:pt x="24230" y="776"/>
                    </a:cubicBezTo>
                    <a:cubicBezTo>
                      <a:pt x="16412" y="8594"/>
                      <a:pt x="8614" y="16412"/>
                      <a:pt x="796" y="24210"/>
                    </a:cubicBezTo>
                    <a:cubicBezTo>
                      <a:pt x="538" y="24469"/>
                      <a:pt x="259" y="24687"/>
                      <a:pt x="1" y="24926"/>
                    </a:cubicBezTo>
                    <a:lnTo>
                      <a:pt x="1" y="27234"/>
                    </a:lnTo>
                    <a:cubicBezTo>
                      <a:pt x="299" y="26995"/>
                      <a:pt x="597" y="26736"/>
                      <a:pt x="876" y="26478"/>
                    </a:cubicBezTo>
                    <a:cubicBezTo>
                      <a:pt x="9410" y="17944"/>
                      <a:pt x="17944" y="9390"/>
                      <a:pt x="26478" y="856"/>
                    </a:cubicBezTo>
                    <a:cubicBezTo>
                      <a:pt x="26756" y="577"/>
                      <a:pt x="26995" y="279"/>
                      <a:pt x="272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90"/>
              <p:cNvSpPr/>
              <p:nvPr/>
            </p:nvSpPr>
            <p:spPr>
              <a:xfrm>
                <a:off x="-3755051" y="3145047"/>
                <a:ext cx="265216" cy="265216"/>
              </a:xfrm>
              <a:custGeom>
                <a:rect b="b" l="l" r="r" t="t"/>
                <a:pathLst>
                  <a:path extrusionOk="0" h="19715" w="19715">
                    <a:moveTo>
                      <a:pt x="17586" y="1"/>
                    </a:moveTo>
                    <a:cubicBezTo>
                      <a:pt x="17287" y="319"/>
                      <a:pt x="16989" y="677"/>
                      <a:pt x="16671" y="975"/>
                    </a:cubicBezTo>
                    <a:cubicBezTo>
                      <a:pt x="11459" y="6207"/>
                      <a:pt x="6227" y="11439"/>
                      <a:pt x="995" y="16671"/>
                    </a:cubicBezTo>
                    <a:cubicBezTo>
                      <a:pt x="677" y="16989"/>
                      <a:pt x="339" y="17267"/>
                      <a:pt x="1" y="17586"/>
                    </a:cubicBezTo>
                    <a:lnTo>
                      <a:pt x="1" y="19714"/>
                    </a:lnTo>
                    <a:cubicBezTo>
                      <a:pt x="279" y="19476"/>
                      <a:pt x="558" y="19277"/>
                      <a:pt x="816" y="19018"/>
                    </a:cubicBezTo>
                    <a:cubicBezTo>
                      <a:pt x="6883" y="12951"/>
                      <a:pt x="12951" y="6883"/>
                      <a:pt x="19038" y="796"/>
                    </a:cubicBezTo>
                    <a:cubicBezTo>
                      <a:pt x="19277" y="558"/>
                      <a:pt x="19495" y="259"/>
                      <a:pt x="197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90"/>
              <p:cNvSpPr/>
              <p:nvPr/>
            </p:nvSpPr>
            <p:spPr>
              <a:xfrm>
                <a:off x="-3357381" y="3542716"/>
                <a:ext cx="265203" cy="265203"/>
              </a:xfrm>
              <a:custGeom>
                <a:rect b="b" l="l" r="r" t="t"/>
                <a:pathLst>
                  <a:path extrusionOk="0" h="19714" w="19714">
                    <a:moveTo>
                      <a:pt x="19714" y="0"/>
                    </a:moveTo>
                    <a:cubicBezTo>
                      <a:pt x="19455" y="219"/>
                      <a:pt x="19157" y="438"/>
                      <a:pt x="18918" y="696"/>
                    </a:cubicBezTo>
                    <a:cubicBezTo>
                      <a:pt x="12831" y="6764"/>
                      <a:pt x="6764" y="12831"/>
                      <a:pt x="696" y="18898"/>
                    </a:cubicBezTo>
                    <a:cubicBezTo>
                      <a:pt x="458" y="19157"/>
                      <a:pt x="239" y="19435"/>
                      <a:pt x="0" y="19714"/>
                    </a:cubicBezTo>
                    <a:lnTo>
                      <a:pt x="2129" y="19714"/>
                    </a:lnTo>
                    <a:cubicBezTo>
                      <a:pt x="2447" y="19376"/>
                      <a:pt x="2725" y="19038"/>
                      <a:pt x="3044" y="18719"/>
                    </a:cubicBezTo>
                    <a:cubicBezTo>
                      <a:pt x="7778" y="13985"/>
                      <a:pt x="12493" y="9270"/>
                      <a:pt x="17227" y="4536"/>
                    </a:cubicBezTo>
                    <a:cubicBezTo>
                      <a:pt x="18043" y="3720"/>
                      <a:pt x="18878" y="2924"/>
                      <a:pt x="19714" y="2129"/>
                    </a:cubicBezTo>
                    <a:lnTo>
                      <a:pt x="197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90"/>
              <p:cNvSpPr/>
              <p:nvPr/>
            </p:nvSpPr>
            <p:spPr>
              <a:xfrm>
                <a:off x="-3755051" y="3145047"/>
                <a:ext cx="166461" cy="166192"/>
              </a:xfrm>
              <a:custGeom>
                <a:rect b="b" l="l" r="r" t="t"/>
                <a:pathLst>
                  <a:path extrusionOk="0" h="12354" w="12374">
                    <a:moveTo>
                      <a:pt x="10046" y="1"/>
                    </a:moveTo>
                    <a:cubicBezTo>
                      <a:pt x="9211" y="876"/>
                      <a:pt x="8375" y="1751"/>
                      <a:pt x="7520" y="2626"/>
                    </a:cubicBezTo>
                    <a:cubicBezTo>
                      <a:pt x="5014" y="5093"/>
                      <a:pt x="2507" y="7580"/>
                      <a:pt x="1" y="10046"/>
                    </a:cubicBezTo>
                    <a:lnTo>
                      <a:pt x="1" y="12354"/>
                    </a:lnTo>
                    <a:cubicBezTo>
                      <a:pt x="319" y="12095"/>
                      <a:pt x="637" y="11817"/>
                      <a:pt x="936" y="11538"/>
                    </a:cubicBezTo>
                    <a:cubicBezTo>
                      <a:pt x="3900" y="8554"/>
                      <a:pt x="6883" y="5590"/>
                      <a:pt x="9847" y="2626"/>
                    </a:cubicBezTo>
                    <a:cubicBezTo>
                      <a:pt x="10703" y="1771"/>
                      <a:pt x="11538" y="876"/>
                      <a:pt x="12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90"/>
              <p:cNvSpPr/>
              <p:nvPr/>
            </p:nvSpPr>
            <p:spPr>
              <a:xfrm>
                <a:off x="-3250609" y="3649220"/>
                <a:ext cx="158430" cy="158699"/>
              </a:xfrm>
              <a:custGeom>
                <a:rect b="b" l="l" r="r" t="t"/>
                <a:pathLst>
                  <a:path extrusionOk="0" h="11797" w="11777">
                    <a:moveTo>
                      <a:pt x="11777" y="0"/>
                    </a:moveTo>
                    <a:cubicBezTo>
                      <a:pt x="11458" y="279"/>
                      <a:pt x="11140" y="538"/>
                      <a:pt x="10842" y="836"/>
                    </a:cubicBezTo>
                    <a:cubicBezTo>
                      <a:pt x="8017" y="3661"/>
                      <a:pt x="5212" y="6466"/>
                      <a:pt x="2387" y="9290"/>
                    </a:cubicBezTo>
                    <a:cubicBezTo>
                      <a:pt x="1572" y="10106"/>
                      <a:pt x="796" y="10961"/>
                      <a:pt x="0" y="11797"/>
                    </a:cubicBezTo>
                    <a:lnTo>
                      <a:pt x="2308" y="11797"/>
                    </a:lnTo>
                    <a:cubicBezTo>
                      <a:pt x="3462" y="10623"/>
                      <a:pt x="4576" y="9430"/>
                      <a:pt x="5749" y="8276"/>
                    </a:cubicBezTo>
                    <a:lnTo>
                      <a:pt x="11777" y="2328"/>
                    </a:lnTo>
                    <a:lnTo>
                      <a:pt x="117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90"/>
              <p:cNvSpPr/>
              <p:nvPr/>
            </p:nvSpPr>
            <p:spPr>
              <a:xfrm>
                <a:off x="-3755051" y="3145047"/>
                <a:ext cx="67720" cy="67451"/>
              </a:xfrm>
              <a:custGeom>
                <a:rect b="b" l="l" r="r" t="t"/>
                <a:pathLst>
                  <a:path extrusionOk="0" h="5014" w="5034">
                    <a:moveTo>
                      <a:pt x="2706" y="1"/>
                    </a:moveTo>
                    <a:lnTo>
                      <a:pt x="1" y="2706"/>
                    </a:lnTo>
                    <a:lnTo>
                      <a:pt x="1" y="5014"/>
                    </a:lnTo>
                    <a:lnTo>
                      <a:pt x="5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90"/>
              <p:cNvSpPr/>
              <p:nvPr/>
            </p:nvSpPr>
            <p:spPr>
              <a:xfrm>
                <a:off x="-3144105" y="3755723"/>
                <a:ext cx="51927" cy="52196"/>
              </a:xfrm>
              <a:custGeom>
                <a:rect b="b" l="l" r="r" t="t"/>
                <a:pathLst>
                  <a:path extrusionOk="0" h="3880" w="3860">
                    <a:moveTo>
                      <a:pt x="3860" y="1"/>
                    </a:moveTo>
                    <a:lnTo>
                      <a:pt x="1" y="3880"/>
                    </a:lnTo>
                    <a:lnTo>
                      <a:pt x="2308" y="3880"/>
                    </a:lnTo>
                    <a:lnTo>
                      <a:pt x="3860" y="2328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08" name="Google Shape;1308;p90"/>
            <p:cNvSpPr/>
            <p:nvPr/>
          </p:nvSpPr>
          <p:spPr>
            <a:xfrm rot="5400000">
              <a:off x="8408459" y="4405926"/>
              <a:ext cx="482728" cy="477609"/>
            </a:xfrm>
            <a:custGeom>
              <a:rect b="b" l="l" r="r" t="t"/>
              <a:pathLst>
                <a:path extrusionOk="0" h="43203" w="43666">
                  <a:moveTo>
                    <a:pt x="9618" y="0"/>
                  </a:moveTo>
                  <a:cubicBezTo>
                    <a:pt x="8777" y="0"/>
                    <a:pt x="7923" y="119"/>
                    <a:pt x="7102" y="245"/>
                  </a:cubicBezTo>
                  <a:cubicBezTo>
                    <a:pt x="3522" y="782"/>
                    <a:pt x="896" y="3547"/>
                    <a:pt x="299" y="7048"/>
                  </a:cubicBezTo>
                  <a:cubicBezTo>
                    <a:pt x="60" y="8480"/>
                    <a:pt x="1" y="9992"/>
                    <a:pt x="299" y="11405"/>
                  </a:cubicBezTo>
                  <a:cubicBezTo>
                    <a:pt x="697" y="13374"/>
                    <a:pt x="1871" y="15085"/>
                    <a:pt x="3601" y="16298"/>
                  </a:cubicBezTo>
                  <a:cubicBezTo>
                    <a:pt x="5422" y="17586"/>
                    <a:pt x="7280" y="18254"/>
                    <a:pt x="9190" y="18254"/>
                  </a:cubicBezTo>
                  <a:cubicBezTo>
                    <a:pt x="10701" y="18254"/>
                    <a:pt x="12244" y="17836"/>
                    <a:pt x="13826" y="16975"/>
                  </a:cubicBezTo>
                  <a:cubicBezTo>
                    <a:pt x="15835" y="15880"/>
                    <a:pt x="17904" y="14766"/>
                    <a:pt x="20052" y="14030"/>
                  </a:cubicBezTo>
                  <a:cubicBezTo>
                    <a:pt x="20925" y="13726"/>
                    <a:pt x="21777" y="13572"/>
                    <a:pt x="22599" y="13572"/>
                  </a:cubicBezTo>
                  <a:cubicBezTo>
                    <a:pt x="24513" y="13572"/>
                    <a:pt x="26258" y="14407"/>
                    <a:pt x="27691" y="16119"/>
                  </a:cubicBezTo>
                  <a:cubicBezTo>
                    <a:pt x="29780" y="18606"/>
                    <a:pt x="30178" y="21430"/>
                    <a:pt x="28885" y="24375"/>
                  </a:cubicBezTo>
                  <a:cubicBezTo>
                    <a:pt x="28308" y="25707"/>
                    <a:pt x="27492" y="26941"/>
                    <a:pt x="26637" y="28095"/>
                  </a:cubicBezTo>
                  <a:cubicBezTo>
                    <a:pt x="22440" y="33724"/>
                    <a:pt x="24389" y="40368"/>
                    <a:pt x="30974" y="42835"/>
                  </a:cubicBezTo>
                  <a:cubicBezTo>
                    <a:pt x="31113" y="42875"/>
                    <a:pt x="31212" y="42974"/>
                    <a:pt x="31351" y="43014"/>
                  </a:cubicBezTo>
                  <a:cubicBezTo>
                    <a:pt x="31953" y="43149"/>
                    <a:pt x="32571" y="43202"/>
                    <a:pt x="33190" y="43202"/>
                  </a:cubicBezTo>
                  <a:cubicBezTo>
                    <a:pt x="33943" y="43202"/>
                    <a:pt x="34698" y="43123"/>
                    <a:pt x="35429" y="43014"/>
                  </a:cubicBezTo>
                  <a:cubicBezTo>
                    <a:pt x="38513" y="42537"/>
                    <a:pt x="40641" y="40329"/>
                    <a:pt x="41835" y="37384"/>
                  </a:cubicBezTo>
                  <a:cubicBezTo>
                    <a:pt x="43108" y="34301"/>
                    <a:pt x="42611" y="31437"/>
                    <a:pt x="40801" y="28731"/>
                  </a:cubicBezTo>
                  <a:cubicBezTo>
                    <a:pt x="40104" y="27677"/>
                    <a:pt x="39328" y="26662"/>
                    <a:pt x="38612" y="25608"/>
                  </a:cubicBezTo>
                  <a:cubicBezTo>
                    <a:pt x="36603" y="22704"/>
                    <a:pt x="36444" y="20555"/>
                    <a:pt x="39607" y="17273"/>
                  </a:cubicBezTo>
                  <a:cubicBezTo>
                    <a:pt x="41198" y="15602"/>
                    <a:pt x="42969" y="13991"/>
                    <a:pt x="43327" y="11683"/>
                  </a:cubicBezTo>
                  <a:cubicBezTo>
                    <a:pt x="43546" y="10330"/>
                    <a:pt x="43665" y="8918"/>
                    <a:pt x="43327" y="7605"/>
                  </a:cubicBezTo>
                  <a:cubicBezTo>
                    <a:pt x="42969" y="6153"/>
                    <a:pt x="42113" y="4820"/>
                    <a:pt x="41159" y="3706"/>
                  </a:cubicBezTo>
                  <a:cubicBezTo>
                    <a:pt x="39439" y="1669"/>
                    <a:pt x="36984" y="639"/>
                    <a:pt x="34494" y="639"/>
                  </a:cubicBezTo>
                  <a:cubicBezTo>
                    <a:pt x="32461" y="639"/>
                    <a:pt x="30405" y="1326"/>
                    <a:pt x="28706" y="2711"/>
                  </a:cubicBezTo>
                  <a:cubicBezTo>
                    <a:pt x="28328" y="3010"/>
                    <a:pt x="27930" y="3328"/>
                    <a:pt x="27532" y="3627"/>
                  </a:cubicBezTo>
                  <a:cubicBezTo>
                    <a:pt x="25764" y="4974"/>
                    <a:pt x="23954" y="5636"/>
                    <a:pt x="22142" y="5636"/>
                  </a:cubicBezTo>
                  <a:cubicBezTo>
                    <a:pt x="20264" y="5636"/>
                    <a:pt x="18384" y="4924"/>
                    <a:pt x="16551" y="3527"/>
                  </a:cubicBezTo>
                  <a:cubicBezTo>
                    <a:pt x="14960" y="2314"/>
                    <a:pt x="13408" y="802"/>
                    <a:pt x="11459" y="245"/>
                  </a:cubicBezTo>
                  <a:cubicBezTo>
                    <a:pt x="10864" y="66"/>
                    <a:pt x="10245" y="0"/>
                    <a:pt x="9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9" name="Google Shape;1309;p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9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12" name="Google Shape;1312;p91"/>
          <p:cNvSpPr txBox="1"/>
          <p:nvPr>
            <p:ph idx="1" type="body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pic>
        <p:nvPicPr>
          <p:cNvPr id="1313" name="Google Shape;1313;p9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9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9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9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18" name="Google Shape;1318;p92"/>
          <p:cNvSpPr txBox="1"/>
          <p:nvPr>
            <p:ph idx="1" type="subTitle"/>
          </p:nvPr>
        </p:nvSpPr>
        <p:spPr>
          <a:xfrm>
            <a:off x="4888576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19" name="Google Shape;1319;p92"/>
          <p:cNvSpPr txBox="1"/>
          <p:nvPr>
            <p:ph idx="2" type="subTitle"/>
          </p:nvPr>
        </p:nvSpPr>
        <p:spPr>
          <a:xfrm>
            <a:off x="720000" y="2393578"/>
            <a:ext cx="3261300" cy="17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20" name="Google Shape;1320;p92"/>
          <p:cNvSpPr txBox="1"/>
          <p:nvPr>
            <p:ph idx="3" type="subTitle"/>
          </p:nvPr>
        </p:nvSpPr>
        <p:spPr>
          <a:xfrm>
            <a:off x="720000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21" name="Google Shape;1321;p92"/>
          <p:cNvSpPr txBox="1"/>
          <p:nvPr>
            <p:ph idx="4" type="subTitle"/>
          </p:nvPr>
        </p:nvSpPr>
        <p:spPr>
          <a:xfrm>
            <a:off x="4888578" y="1910875"/>
            <a:ext cx="32613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322" name="Google Shape;1322;p92"/>
          <p:cNvGrpSpPr/>
          <p:nvPr/>
        </p:nvGrpSpPr>
        <p:grpSpPr>
          <a:xfrm>
            <a:off x="257979" y="257391"/>
            <a:ext cx="8630612" cy="4628675"/>
            <a:chOff x="257979" y="257391"/>
            <a:chExt cx="8630612" cy="4628675"/>
          </a:xfrm>
        </p:grpSpPr>
        <p:sp>
          <p:nvSpPr>
            <p:cNvPr id="1323" name="Google Shape;1323;p92"/>
            <p:cNvSpPr/>
            <p:nvPr/>
          </p:nvSpPr>
          <p:spPr>
            <a:xfrm>
              <a:off x="8404797" y="439808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24" name="Google Shape;1324;p92"/>
            <p:cNvGrpSpPr/>
            <p:nvPr/>
          </p:nvGrpSpPr>
          <p:grpSpPr>
            <a:xfrm>
              <a:off x="257979" y="257391"/>
              <a:ext cx="250336" cy="250336"/>
              <a:chOff x="8378550" y="1096027"/>
              <a:chExt cx="305400" cy="305400"/>
            </a:xfrm>
          </p:grpSpPr>
          <p:sp>
            <p:nvSpPr>
              <p:cNvPr id="1325" name="Google Shape;1325;p92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92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27" name="Google Shape;1327;p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" name="Google Shape;1329;p9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9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331" name="Google Shape;1331;p93"/>
          <p:cNvGrpSpPr/>
          <p:nvPr/>
        </p:nvGrpSpPr>
        <p:grpSpPr>
          <a:xfrm>
            <a:off x="8401737" y="257391"/>
            <a:ext cx="486900" cy="4590916"/>
            <a:chOff x="8401737" y="257391"/>
            <a:chExt cx="486900" cy="4590916"/>
          </a:xfrm>
        </p:grpSpPr>
        <p:sp>
          <p:nvSpPr>
            <p:cNvPr id="1332" name="Google Shape;1332;p93"/>
            <p:cNvSpPr/>
            <p:nvPr/>
          </p:nvSpPr>
          <p:spPr>
            <a:xfrm rot="5400000">
              <a:off x="8403788" y="4363457"/>
              <a:ext cx="482799" cy="486900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3" name="Google Shape;1333;p93"/>
            <p:cNvGrpSpPr/>
            <p:nvPr/>
          </p:nvGrpSpPr>
          <p:grpSpPr>
            <a:xfrm>
              <a:off x="8638279" y="257391"/>
              <a:ext cx="250336" cy="250336"/>
              <a:chOff x="8378550" y="1096027"/>
              <a:chExt cx="305400" cy="305400"/>
            </a:xfrm>
          </p:grpSpPr>
          <p:sp>
            <p:nvSpPr>
              <p:cNvPr id="1334" name="Google Shape;1334;p93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93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36" name="Google Shape;1336;p9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9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94"/>
          <p:cNvSpPr txBox="1"/>
          <p:nvPr>
            <p:ph type="title"/>
          </p:nvPr>
        </p:nvSpPr>
        <p:spPr>
          <a:xfrm>
            <a:off x="713225" y="1315050"/>
            <a:ext cx="4000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40" name="Google Shape;1340;p94"/>
          <p:cNvSpPr txBox="1"/>
          <p:nvPr>
            <p:ph idx="1" type="subTitle"/>
          </p:nvPr>
        </p:nvSpPr>
        <p:spPr>
          <a:xfrm>
            <a:off x="713225" y="2006550"/>
            <a:ext cx="4000500" cy="18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341" name="Google Shape;1341;p94"/>
          <p:cNvSpPr/>
          <p:nvPr>
            <p:ph idx="2" type="pic"/>
          </p:nvPr>
        </p:nvSpPr>
        <p:spPr>
          <a:xfrm>
            <a:off x="5288275" y="1055400"/>
            <a:ext cx="3008100" cy="30327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2" name="Google Shape;1342;p9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9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95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46" name="Google Shape;1346;p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Google Shape;1348;p9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96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50" name="Google Shape;1350;p96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51" name="Google Shape;1351;p9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97"/>
          <p:cNvSpPr/>
          <p:nvPr>
            <p:ph idx="2" type="pic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54" name="Google Shape;1354;p97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55" name="Google Shape;1355;p9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9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98"/>
          <p:cNvSpPr txBox="1"/>
          <p:nvPr>
            <p:ph hasCustomPrompt="1" type="title"/>
          </p:nvPr>
        </p:nvSpPr>
        <p:spPr>
          <a:xfrm>
            <a:off x="1284000" y="1642260"/>
            <a:ext cx="6576000" cy="10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59" name="Google Shape;1359;p98"/>
          <p:cNvSpPr txBox="1"/>
          <p:nvPr>
            <p:ph idx="1" type="subTitle"/>
          </p:nvPr>
        </p:nvSpPr>
        <p:spPr>
          <a:xfrm>
            <a:off x="1284000" y="3004138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60" name="Google Shape;1360;p98"/>
          <p:cNvSpPr/>
          <p:nvPr/>
        </p:nvSpPr>
        <p:spPr>
          <a:xfrm flipH="1">
            <a:off x="257984" y="4398085"/>
            <a:ext cx="483794" cy="487981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9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9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365;p10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10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67" name="Google Shape;1367;p100"/>
          <p:cNvSpPr txBox="1"/>
          <p:nvPr>
            <p:ph hasCustomPrompt="1" idx="2" type="title"/>
          </p:nvPr>
        </p:nvSpPr>
        <p:spPr>
          <a:xfrm>
            <a:off x="7200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8" name="Google Shape;1368;p100"/>
          <p:cNvSpPr txBox="1"/>
          <p:nvPr>
            <p:ph hasCustomPrompt="1" idx="3" type="title"/>
          </p:nvPr>
        </p:nvSpPr>
        <p:spPr>
          <a:xfrm>
            <a:off x="7200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9" name="Google Shape;1369;p100"/>
          <p:cNvSpPr txBox="1"/>
          <p:nvPr>
            <p:ph hasCustomPrompt="1" idx="4" type="title"/>
          </p:nvPr>
        </p:nvSpPr>
        <p:spPr>
          <a:xfrm>
            <a:off x="31017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0" name="Google Shape;1370;p100"/>
          <p:cNvSpPr txBox="1"/>
          <p:nvPr>
            <p:ph hasCustomPrompt="1" idx="5" type="title"/>
          </p:nvPr>
        </p:nvSpPr>
        <p:spPr>
          <a:xfrm>
            <a:off x="31017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1" name="Google Shape;1371;p100"/>
          <p:cNvSpPr txBox="1"/>
          <p:nvPr>
            <p:ph hasCustomPrompt="1" idx="6" type="title"/>
          </p:nvPr>
        </p:nvSpPr>
        <p:spPr>
          <a:xfrm>
            <a:off x="5483400" y="1399875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2" name="Google Shape;1372;p100"/>
          <p:cNvSpPr txBox="1"/>
          <p:nvPr>
            <p:ph hasCustomPrompt="1" idx="7" type="title"/>
          </p:nvPr>
        </p:nvSpPr>
        <p:spPr>
          <a:xfrm>
            <a:off x="5483400" y="3057871"/>
            <a:ext cx="2305500" cy="447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3" name="Google Shape;1373;p100"/>
          <p:cNvSpPr txBox="1"/>
          <p:nvPr>
            <p:ph idx="1" type="subTitle"/>
          </p:nvPr>
        </p:nvSpPr>
        <p:spPr>
          <a:xfrm>
            <a:off x="7200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4" name="Google Shape;1374;p100"/>
          <p:cNvSpPr txBox="1"/>
          <p:nvPr>
            <p:ph idx="8" type="subTitle"/>
          </p:nvPr>
        </p:nvSpPr>
        <p:spPr>
          <a:xfrm>
            <a:off x="31017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5" name="Google Shape;1375;p100"/>
          <p:cNvSpPr txBox="1"/>
          <p:nvPr>
            <p:ph idx="9" type="subTitle"/>
          </p:nvPr>
        </p:nvSpPr>
        <p:spPr>
          <a:xfrm>
            <a:off x="5483400" y="1999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6" name="Google Shape;1376;p100"/>
          <p:cNvSpPr txBox="1"/>
          <p:nvPr>
            <p:ph idx="13" type="subTitle"/>
          </p:nvPr>
        </p:nvSpPr>
        <p:spPr>
          <a:xfrm>
            <a:off x="7200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7" name="Google Shape;1377;p100"/>
          <p:cNvSpPr txBox="1"/>
          <p:nvPr>
            <p:ph idx="14" type="subTitle"/>
          </p:nvPr>
        </p:nvSpPr>
        <p:spPr>
          <a:xfrm>
            <a:off x="31017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8" name="Google Shape;1378;p100"/>
          <p:cNvSpPr txBox="1"/>
          <p:nvPr>
            <p:ph idx="15" type="subTitle"/>
          </p:nvPr>
        </p:nvSpPr>
        <p:spPr>
          <a:xfrm>
            <a:off x="5483400" y="3657875"/>
            <a:ext cx="2305500" cy="7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79" name="Google Shape;1379;p100"/>
          <p:cNvSpPr/>
          <p:nvPr/>
        </p:nvSpPr>
        <p:spPr>
          <a:xfrm flipH="1" rot="5400000">
            <a:off x="8403778" y="255338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1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oogle Shape;1382;p10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101"/>
          <p:cNvSpPr txBox="1"/>
          <p:nvPr>
            <p:ph type="title"/>
          </p:nvPr>
        </p:nvSpPr>
        <p:spPr>
          <a:xfrm>
            <a:off x="713225" y="539500"/>
            <a:ext cx="2402100" cy="114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4" name="Google Shape;1384;p101"/>
          <p:cNvSpPr txBox="1"/>
          <p:nvPr>
            <p:ph idx="1" type="subTitle"/>
          </p:nvPr>
        </p:nvSpPr>
        <p:spPr>
          <a:xfrm>
            <a:off x="713225" y="1727800"/>
            <a:ext cx="2402100" cy="10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85" name="Google Shape;1385;p101"/>
          <p:cNvSpPr/>
          <p:nvPr>
            <p:ph idx="2" type="pic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86" name="Google Shape;1386;p101"/>
          <p:cNvSpPr/>
          <p:nvPr>
            <p:ph idx="3" type="pic"/>
          </p:nvPr>
        </p:nvSpPr>
        <p:spPr>
          <a:xfrm>
            <a:off x="3273487" y="539500"/>
            <a:ext cx="21801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1387" name="Google Shape;1387;p101"/>
          <p:cNvSpPr/>
          <p:nvPr>
            <p:ph idx="4" type="pic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88" name="Google Shape;1388;p101"/>
          <p:cNvGrpSpPr/>
          <p:nvPr/>
        </p:nvGrpSpPr>
        <p:grpSpPr>
          <a:xfrm>
            <a:off x="255379" y="257391"/>
            <a:ext cx="8633252" cy="4628715"/>
            <a:chOff x="255379" y="257391"/>
            <a:chExt cx="8633252" cy="4628715"/>
          </a:xfrm>
        </p:grpSpPr>
        <p:sp>
          <p:nvSpPr>
            <p:cNvPr id="1389" name="Google Shape;1389;p101"/>
            <p:cNvSpPr/>
            <p:nvPr/>
          </p:nvSpPr>
          <p:spPr>
            <a:xfrm rot="10800000">
              <a:off x="8404837" y="4398125"/>
              <a:ext cx="483794" cy="487981"/>
            </a:xfrm>
            <a:custGeom>
              <a:rect b="b" l="l" r="r" t="t"/>
              <a:pathLst>
                <a:path extrusionOk="0" h="30880" w="30615">
                  <a:moveTo>
                    <a:pt x="22604" y="1"/>
                  </a:moveTo>
                  <a:cubicBezTo>
                    <a:pt x="22172" y="1"/>
                    <a:pt x="21742" y="39"/>
                    <a:pt x="21325" y="137"/>
                  </a:cubicBezTo>
                  <a:cubicBezTo>
                    <a:pt x="20112" y="435"/>
                    <a:pt x="18978" y="1131"/>
                    <a:pt x="17963" y="1847"/>
                  </a:cubicBezTo>
                  <a:cubicBezTo>
                    <a:pt x="16392" y="2942"/>
                    <a:pt x="15596" y="4593"/>
                    <a:pt x="15238" y="6463"/>
                  </a:cubicBezTo>
                  <a:cubicBezTo>
                    <a:pt x="15039" y="7497"/>
                    <a:pt x="14880" y="8551"/>
                    <a:pt x="14601" y="9566"/>
                  </a:cubicBezTo>
                  <a:cubicBezTo>
                    <a:pt x="13607" y="13206"/>
                    <a:pt x="11578" y="14997"/>
                    <a:pt x="7818" y="15394"/>
                  </a:cubicBezTo>
                  <a:cubicBezTo>
                    <a:pt x="5550" y="15653"/>
                    <a:pt x="3561" y="16329"/>
                    <a:pt x="1989" y="18080"/>
                  </a:cubicBezTo>
                  <a:cubicBezTo>
                    <a:pt x="1015" y="19174"/>
                    <a:pt x="318" y="20427"/>
                    <a:pt x="119" y="21820"/>
                  </a:cubicBezTo>
                  <a:cubicBezTo>
                    <a:pt x="0" y="22715"/>
                    <a:pt x="0" y="23630"/>
                    <a:pt x="119" y="24525"/>
                  </a:cubicBezTo>
                  <a:cubicBezTo>
                    <a:pt x="398" y="26554"/>
                    <a:pt x="1572" y="28265"/>
                    <a:pt x="3322" y="29379"/>
                  </a:cubicBezTo>
                  <a:cubicBezTo>
                    <a:pt x="4257" y="29976"/>
                    <a:pt x="5272" y="30533"/>
                    <a:pt x="6346" y="30752"/>
                  </a:cubicBezTo>
                  <a:cubicBezTo>
                    <a:pt x="6773" y="30842"/>
                    <a:pt x="7213" y="30879"/>
                    <a:pt x="7653" y="30879"/>
                  </a:cubicBezTo>
                  <a:cubicBezTo>
                    <a:pt x="8177" y="30879"/>
                    <a:pt x="8703" y="30827"/>
                    <a:pt x="9210" y="30752"/>
                  </a:cubicBezTo>
                  <a:cubicBezTo>
                    <a:pt x="11299" y="30453"/>
                    <a:pt x="12970" y="29200"/>
                    <a:pt x="14164" y="27370"/>
                  </a:cubicBezTo>
                  <a:cubicBezTo>
                    <a:pt x="14939" y="26176"/>
                    <a:pt x="15258" y="24863"/>
                    <a:pt x="15477" y="23491"/>
                  </a:cubicBezTo>
                  <a:cubicBezTo>
                    <a:pt x="15656" y="22257"/>
                    <a:pt x="15894" y="21024"/>
                    <a:pt x="16272" y="19850"/>
                  </a:cubicBezTo>
                  <a:cubicBezTo>
                    <a:pt x="16789" y="18179"/>
                    <a:pt x="17963" y="16986"/>
                    <a:pt x="19594" y="16409"/>
                  </a:cubicBezTo>
                  <a:cubicBezTo>
                    <a:pt x="20828" y="15971"/>
                    <a:pt x="22121" y="15613"/>
                    <a:pt x="23434" y="15414"/>
                  </a:cubicBezTo>
                  <a:cubicBezTo>
                    <a:pt x="26935" y="14877"/>
                    <a:pt x="29242" y="13007"/>
                    <a:pt x="30277" y="9606"/>
                  </a:cubicBezTo>
                  <a:cubicBezTo>
                    <a:pt x="30316" y="9466"/>
                    <a:pt x="30396" y="9347"/>
                    <a:pt x="30416" y="9228"/>
                  </a:cubicBezTo>
                  <a:cubicBezTo>
                    <a:pt x="30615" y="8293"/>
                    <a:pt x="30615" y="7298"/>
                    <a:pt x="30416" y="6363"/>
                  </a:cubicBezTo>
                  <a:cubicBezTo>
                    <a:pt x="30197" y="5269"/>
                    <a:pt x="29640" y="4274"/>
                    <a:pt x="29063" y="3339"/>
                  </a:cubicBezTo>
                  <a:cubicBezTo>
                    <a:pt x="27949" y="1569"/>
                    <a:pt x="26219" y="415"/>
                    <a:pt x="24209" y="137"/>
                  </a:cubicBezTo>
                  <a:cubicBezTo>
                    <a:pt x="23681" y="60"/>
                    <a:pt x="23140" y="1"/>
                    <a:pt x="22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90" name="Google Shape;1390;p101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1391" name="Google Shape;1391;p101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101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93" name="Google Shape;1393;p10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oogle Shape;1395;p10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0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397" name="Google Shape;1397;p102"/>
          <p:cNvGrpSpPr/>
          <p:nvPr/>
        </p:nvGrpSpPr>
        <p:grpSpPr>
          <a:xfrm>
            <a:off x="8638279" y="257391"/>
            <a:ext cx="250336" cy="250336"/>
            <a:chOff x="8378550" y="1096027"/>
            <a:chExt cx="305400" cy="305400"/>
          </a:xfrm>
        </p:grpSpPr>
        <p:sp>
          <p:nvSpPr>
            <p:cNvPr id="1398" name="Google Shape;1398;p102"/>
            <p:cNvSpPr/>
            <p:nvPr/>
          </p:nvSpPr>
          <p:spPr>
            <a:xfrm rot="54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02"/>
            <p:cNvSpPr/>
            <p:nvPr/>
          </p:nvSpPr>
          <p:spPr>
            <a:xfrm rot="10800000">
              <a:off x="8508300" y="1096027"/>
              <a:ext cx="45900" cy="3054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0" name="Google Shape;1400;p10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10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0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04" name="Google Shape;1404;p103"/>
          <p:cNvSpPr/>
          <p:nvPr/>
        </p:nvSpPr>
        <p:spPr>
          <a:xfrm rot="5400000">
            <a:off x="8408460" y="4405944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10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"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Google Shape;1407;p10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10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409" name="Google Shape;1409;p104"/>
          <p:cNvGrpSpPr/>
          <p:nvPr/>
        </p:nvGrpSpPr>
        <p:grpSpPr>
          <a:xfrm>
            <a:off x="255379" y="257391"/>
            <a:ext cx="8633252" cy="4628696"/>
            <a:chOff x="255379" y="257391"/>
            <a:chExt cx="8633252" cy="4628696"/>
          </a:xfrm>
        </p:grpSpPr>
        <p:grpSp>
          <p:nvGrpSpPr>
            <p:cNvPr id="1410" name="Google Shape;1410;p104"/>
            <p:cNvGrpSpPr/>
            <p:nvPr/>
          </p:nvGrpSpPr>
          <p:grpSpPr>
            <a:xfrm>
              <a:off x="255379" y="257391"/>
              <a:ext cx="250336" cy="250336"/>
              <a:chOff x="8378550" y="1096027"/>
              <a:chExt cx="305400" cy="305400"/>
            </a:xfrm>
          </p:grpSpPr>
          <p:sp>
            <p:nvSpPr>
              <p:cNvPr id="1411" name="Google Shape;1411;p104"/>
              <p:cNvSpPr/>
              <p:nvPr/>
            </p:nvSpPr>
            <p:spPr>
              <a:xfrm rot="54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104"/>
              <p:cNvSpPr/>
              <p:nvPr/>
            </p:nvSpPr>
            <p:spPr>
              <a:xfrm rot="10800000">
                <a:off x="8508300" y="1096027"/>
                <a:ext cx="45900" cy="3054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13" name="Google Shape;1413;p104"/>
            <p:cNvSpPr/>
            <p:nvPr/>
          </p:nvSpPr>
          <p:spPr>
            <a:xfrm flipH="1">
              <a:off x="8404834" y="4451726"/>
              <a:ext cx="483796" cy="434362"/>
            </a:xfrm>
            <a:custGeom>
              <a:rect b="b" l="l" r="r" t="t"/>
              <a:pathLst>
                <a:path extrusionOk="0" h="28055" w="31253">
                  <a:moveTo>
                    <a:pt x="24964" y="1"/>
                  </a:moveTo>
                  <a:cubicBezTo>
                    <a:pt x="24608" y="1"/>
                    <a:pt x="24254" y="36"/>
                    <a:pt x="23912" y="130"/>
                  </a:cubicBezTo>
                  <a:cubicBezTo>
                    <a:pt x="22718" y="448"/>
                    <a:pt x="21763" y="1304"/>
                    <a:pt x="20729" y="1960"/>
                  </a:cubicBezTo>
                  <a:cubicBezTo>
                    <a:pt x="18826" y="3167"/>
                    <a:pt x="16778" y="3807"/>
                    <a:pt x="14597" y="3807"/>
                  </a:cubicBezTo>
                  <a:cubicBezTo>
                    <a:pt x="14225" y="3807"/>
                    <a:pt x="13848" y="3788"/>
                    <a:pt x="13468" y="3751"/>
                  </a:cubicBezTo>
                  <a:cubicBezTo>
                    <a:pt x="13059" y="3710"/>
                    <a:pt x="12653" y="3690"/>
                    <a:pt x="12251" y="3690"/>
                  </a:cubicBezTo>
                  <a:cubicBezTo>
                    <a:pt x="6526" y="3690"/>
                    <a:pt x="1566" y="7707"/>
                    <a:pt x="339" y="13339"/>
                  </a:cubicBezTo>
                  <a:cubicBezTo>
                    <a:pt x="299" y="13578"/>
                    <a:pt x="200" y="13796"/>
                    <a:pt x="160" y="14015"/>
                  </a:cubicBezTo>
                  <a:cubicBezTo>
                    <a:pt x="1" y="15249"/>
                    <a:pt x="21" y="16502"/>
                    <a:pt x="160" y="17715"/>
                  </a:cubicBezTo>
                  <a:cubicBezTo>
                    <a:pt x="418" y="19923"/>
                    <a:pt x="1473" y="21893"/>
                    <a:pt x="2925" y="23604"/>
                  </a:cubicBezTo>
                  <a:cubicBezTo>
                    <a:pt x="4695" y="25692"/>
                    <a:pt x="6884" y="27065"/>
                    <a:pt x="9529" y="27701"/>
                  </a:cubicBezTo>
                  <a:cubicBezTo>
                    <a:pt x="9748" y="27761"/>
                    <a:pt x="9967" y="27880"/>
                    <a:pt x="10186" y="27920"/>
                  </a:cubicBezTo>
                  <a:cubicBezTo>
                    <a:pt x="10816" y="28014"/>
                    <a:pt x="11454" y="28055"/>
                    <a:pt x="12093" y="28055"/>
                  </a:cubicBezTo>
                  <a:cubicBezTo>
                    <a:pt x="12807" y="28055"/>
                    <a:pt x="13521" y="28004"/>
                    <a:pt x="14224" y="27920"/>
                  </a:cubicBezTo>
                  <a:cubicBezTo>
                    <a:pt x="16273" y="27662"/>
                    <a:pt x="18163" y="26747"/>
                    <a:pt x="19794" y="25414"/>
                  </a:cubicBezTo>
                  <a:cubicBezTo>
                    <a:pt x="22002" y="23623"/>
                    <a:pt x="23514" y="21376"/>
                    <a:pt x="24131" y="18591"/>
                  </a:cubicBezTo>
                  <a:cubicBezTo>
                    <a:pt x="24628" y="16303"/>
                    <a:pt x="25523" y="14234"/>
                    <a:pt x="27035" y="12464"/>
                  </a:cubicBezTo>
                  <a:cubicBezTo>
                    <a:pt x="27373" y="12066"/>
                    <a:pt x="27751" y="11668"/>
                    <a:pt x="28169" y="11350"/>
                  </a:cubicBezTo>
                  <a:cubicBezTo>
                    <a:pt x="29462" y="10315"/>
                    <a:pt x="30854" y="9221"/>
                    <a:pt x="31113" y="7510"/>
                  </a:cubicBezTo>
                  <a:cubicBezTo>
                    <a:pt x="31252" y="6595"/>
                    <a:pt x="31252" y="5640"/>
                    <a:pt x="31113" y="4705"/>
                  </a:cubicBezTo>
                  <a:cubicBezTo>
                    <a:pt x="30755" y="2199"/>
                    <a:pt x="28845" y="468"/>
                    <a:pt x="26359" y="130"/>
                  </a:cubicBezTo>
                  <a:cubicBezTo>
                    <a:pt x="25906" y="62"/>
                    <a:pt x="25433" y="1"/>
                    <a:pt x="24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4" name="Google Shape;1414;p10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5" Type="http://schemas.openxmlformats.org/officeDocument/2006/relationships/theme" Target="../theme/theme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25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25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7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1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44" name="Google Shape;444;p38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445" name="Google Shape;445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36" name="Google Shape;836;p6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837" name="Google Shape;837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8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28" name="Google Shape;1228;p88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229" name="Google Shape;1229;p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1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20" name="Google Shape;1620;p113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621" name="Google Shape;1621;p1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G4t_9EG_CtWdgtOKpun8uxoecbsJ4lMQ/view" TargetMode="External"/><Relationship Id="rId4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95D"/>
        </a:solidFill>
      </p:bgPr>
    </p:bg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138"/>
          <p:cNvSpPr txBox="1"/>
          <p:nvPr>
            <p:ph type="ctrTitle"/>
          </p:nvPr>
        </p:nvSpPr>
        <p:spPr>
          <a:xfrm>
            <a:off x="2208600" y="979963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2"/>
                </a:solidFill>
              </a:rPr>
              <a:t>The Nexus Center</a:t>
            </a:r>
            <a:r>
              <a:rPr lang="en" sz="6000">
                <a:solidFill>
                  <a:schemeClr val="dk2"/>
                </a:solidFill>
              </a:rPr>
              <a:t> </a:t>
            </a:r>
            <a:endParaRPr sz="6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The Civilians</a:t>
            </a:r>
            <a:endParaRPr sz="4700"/>
          </a:p>
        </p:txBody>
      </p:sp>
      <p:sp>
        <p:nvSpPr>
          <p:cNvPr id="2015" name="Google Shape;2015;p138"/>
          <p:cNvSpPr txBox="1"/>
          <p:nvPr>
            <p:ph idx="1" type="subTitle"/>
          </p:nvPr>
        </p:nvSpPr>
        <p:spPr>
          <a:xfrm>
            <a:off x="2137500" y="3657400"/>
            <a:ext cx="48690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DESIGN:</a:t>
            </a:r>
            <a:r>
              <a:rPr lang="en"/>
              <a:t> Sofia Espinoza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CONSTRUCTION: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/>
              <a:t>Dean Flouras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MODELING: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/>
              <a:t>Christina Li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16" name="Google Shape;2016;p138"/>
          <p:cNvCxnSpPr/>
          <p:nvPr/>
        </p:nvCxnSpPr>
        <p:spPr>
          <a:xfrm>
            <a:off x="3584250" y="3492975"/>
            <a:ext cx="19755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7" name="Google Shape;2017;p138"/>
          <p:cNvSpPr/>
          <p:nvPr/>
        </p:nvSpPr>
        <p:spPr>
          <a:xfrm rot="5400000">
            <a:off x="735578" y="734470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8" name="Google Shape;2018;p138"/>
          <p:cNvSpPr/>
          <p:nvPr/>
        </p:nvSpPr>
        <p:spPr>
          <a:xfrm flipH="1" rot="10800000">
            <a:off x="7920984" y="3963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9" name="Google Shape;2019;p1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147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188" name="Google Shape;2188;p147"/>
          <p:cNvSpPr txBox="1"/>
          <p:nvPr/>
        </p:nvSpPr>
        <p:spPr>
          <a:xfrm>
            <a:off x="720000" y="936013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LEED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Accreditation: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189" name="Google Shape;2189;p147"/>
          <p:cNvGrpSpPr/>
          <p:nvPr/>
        </p:nvGrpSpPr>
        <p:grpSpPr>
          <a:xfrm>
            <a:off x="7335901" y="1949642"/>
            <a:ext cx="1204755" cy="1244214"/>
            <a:chOff x="1367060" y="2422129"/>
            <a:chExt cx="269261" cy="352050"/>
          </a:xfrm>
        </p:grpSpPr>
        <p:sp>
          <p:nvSpPr>
            <p:cNvPr id="2190" name="Google Shape;2190;p147"/>
            <p:cNvSpPr/>
            <p:nvPr/>
          </p:nvSpPr>
          <p:spPr>
            <a:xfrm>
              <a:off x="1392059" y="2651857"/>
              <a:ext cx="129160" cy="122322"/>
            </a:xfrm>
            <a:custGeom>
              <a:rect b="b" l="l" r="r" t="t"/>
              <a:pathLst>
                <a:path extrusionOk="0" h="3846" w="4061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47"/>
            <p:cNvSpPr/>
            <p:nvPr/>
          </p:nvSpPr>
          <p:spPr>
            <a:xfrm>
              <a:off x="1367060" y="2441912"/>
              <a:ext cx="82184" cy="212139"/>
            </a:xfrm>
            <a:custGeom>
              <a:rect b="b" l="l" r="r" t="t"/>
              <a:pathLst>
                <a:path extrusionOk="0" h="6670" w="2584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147"/>
            <p:cNvSpPr/>
            <p:nvPr/>
          </p:nvSpPr>
          <p:spPr>
            <a:xfrm>
              <a:off x="1456051" y="2422129"/>
              <a:ext cx="180271" cy="162937"/>
            </a:xfrm>
            <a:custGeom>
              <a:rect b="b" l="l" r="r" t="t"/>
              <a:pathLst>
                <a:path extrusionOk="0" h="5123" w="5668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47"/>
            <p:cNvSpPr/>
            <p:nvPr/>
          </p:nvSpPr>
          <p:spPr>
            <a:xfrm>
              <a:off x="1532160" y="2593590"/>
              <a:ext cx="81834" cy="180207"/>
            </a:xfrm>
            <a:custGeom>
              <a:rect b="b" l="l" r="r" t="t"/>
              <a:pathLst>
                <a:path extrusionOk="0" h="5666" w="2573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147"/>
            <p:cNvSpPr/>
            <p:nvPr/>
          </p:nvSpPr>
          <p:spPr>
            <a:xfrm>
              <a:off x="1425359" y="2572313"/>
              <a:ext cx="24267" cy="17843"/>
            </a:xfrm>
            <a:custGeom>
              <a:rect b="b" l="l" r="r" t="t"/>
              <a:pathLst>
                <a:path extrusionOk="0" h="561" w="763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147"/>
            <p:cNvSpPr/>
            <p:nvPr/>
          </p:nvSpPr>
          <p:spPr>
            <a:xfrm>
              <a:off x="1562820" y="2573680"/>
              <a:ext cx="26176" cy="17620"/>
            </a:xfrm>
            <a:custGeom>
              <a:rect b="b" l="l" r="r" t="t"/>
              <a:pathLst>
                <a:path extrusionOk="0" h="554" w="823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147"/>
            <p:cNvSpPr/>
            <p:nvPr/>
          </p:nvSpPr>
          <p:spPr>
            <a:xfrm>
              <a:off x="1448100" y="2481414"/>
              <a:ext cx="125375" cy="191275"/>
            </a:xfrm>
            <a:custGeom>
              <a:rect b="b" l="l" r="r" t="t"/>
              <a:pathLst>
                <a:path extrusionOk="0" h="6014" w="3942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147"/>
            <p:cNvSpPr/>
            <p:nvPr/>
          </p:nvSpPr>
          <p:spPr>
            <a:xfrm>
              <a:off x="1502232" y="2449259"/>
              <a:ext cx="10655" cy="25380"/>
            </a:xfrm>
            <a:custGeom>
              <a:rect b="b" l="l" r="r" t="t"/>
              <a:pathLst>
                <a:path extrusionOk="0" h="798" w="335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147"/>
            <p:cNvSpPr/>
            <p:nvPr/>
          </p:nvSpPr>
          <p:spPr>
            <a:xfrm>
              <a:off x="1458309" y="2460582"/>
              <a:ext cx="18988" cy="23090"/>
            </a:xfrm>
            <a:custGeom>
              <a:rect b="b" l="l" r="r" t="t"/>
              <a:pathLst>
                <a:path extrusionOk="0" h="726" w="597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147"/>
            <p:cNvSpPr/>
            <p:nvPr/>
          </p:nvSpPr>
          <p:spPr>
            <a:xfrm>
              <a:off x="1425741" y="2492768"/>
              <a:ext cx="25031" cy="17874"/>
            </a:xfrm>
            <a:custGeom>
              <a:rect b="b" l="l" r="r" t="t"/>
              <a:pathLst>
                <a:path extrusionOk="0" h="562" w="787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147"/>
            <p:cNvSpPr/>
            <p:nvPr/>
          </p:nvSpPr>
          <p:spPr>
            <a:xfrm>
              <a:off x="1414768" y="2535959"/>
              <a:ext cx="25031" cy="10655"/>
            </a:xfrm>
            <a:custGeom>
              <a:rect b="b" l="l" r="r" t="t"/>
              <a:pathLst>
                <a:path extrusionOk="0" h="335" w="787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147"/>
            <p:cNvSpPr/>
            <p:nvPr/>
          </p:nvSpPr>
          <p:spPr>
            <a:xfrm>
              <a:off x="1573825" y="2537104"/>
              <a:ext cx="24999" cy="10241"/>
            </a:xfrm>
            <a:custGeom>
              <a:rect b="b" l="l" r="r" t="t"/>
              <a:pathLst>
                <a:path extrusionOk="0" h="322" w="78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47"/>
            <p:cNvSpPr/>
            <p:nvPr/>
          </p:nvSpPr>
          <p:spPr>
            <a:xfrm>
              <a:off x="1563965" y="2493627"/>
              <a:ext cx="24649" cy="17525"/>
            </a:xfrm>
            <a:custGeom>
              <a:rect b="b" l="l" r="r" t="t"/>
              <a:pathLst>
                <a:path extrusionOk="0" h="551" w="775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147"/>
            <p:cNvSpPr/>
            <p:nvPr/>
          </p:nvSpPr>
          <p:spPr>
            <a:xfrm>
              <a:off x="1537853" y="2461440"/>
              <a:ext cx="18956" cy="23090"/>
            </a:xfrm>
            <a:custGeom>
              <a:rect b="b" l="l" r="r" t="t"/>
              <a:pathLst>
                <a:path extrusionOk="0" h="726" w="596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04" name="Google Shape;2204;p147"/>
          <p:cNvPicPr preferRelativeResize="0"/>
          <p:nvPr/>
        </p:nvPicPr>
        <p:blipFill rotWithShape="1">
          <a:blip r:embed="rId3">
            <a:alphaModFix/>
          </a:blip>
          <a:srcRect b="0" l="0" r="0" t="74800"/>
          <a:stretch/>
        </p:blipFill>
        <p:spPr>
          <a:xfrm>
            <a:off x="673750" y="1949650"/>
            <a:ext cx="4424770" cy="11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5" name="Google Shape;2205;p147"/>
          <p:cNvSpPr txBox="1"/>
          <p:nvPr/>
        </p:nvSpPr>
        <p:spPr>
          <a:xfrm>
            <a:off x="1411950" y="3285775"/>
            <a:ext cx="2948400" cy="52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Figure 8: Entrance Security Screening Floor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06" name="Google Shape;2206;p1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7" name="Google Shape;2207;p147"/>
          <p:cNvPicPr preferRelativeResize="0"/>
          <p:nvPr/>
        </p:nvPicPr>
        <p:blipFill rotWithShape="1">
          <a:blip r:embed="rId4">
            <a:alphaModFix/>
          </a:blip>
          <a:srcRect b="31664" l="0" r="0" t="45414"/>
          <a:stretch/>
        </p:blipFill>
        <p:spPr>
          <a:xfrm>
            <a:off x="5201825" y="1949649"/>
            <a:ext cx="3446550" cy="11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147"/>
          <p:cNvSpPr txBox="1"/>
          <p:nvPr/>
        </p:nvSpPr>
        <p:spPr>
          <a:xfrm>
            <a:off x="5450900" y="3285775"/>
            <a:ext cx="2948400" cy="52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Figure 9: Entrance Security Screening Floor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148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14" name="Google Shape;2214;p148"/>
          <p:cNvSpPr txBox="1"/>
          <p:nvPr/>
        </p:nvSpPr>
        <p:spPr>
          <a:xfrm>
            <a:off x="720000" y="936013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3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 Views: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15" name="Google Shape;2215;p148"/>
          <p:cNvPicPr preferRelativeResize="0"/>
          <p:nvPr/>
        </p:nvPicPr>
        <p:blipFill rotWithShape="1">
          <a:blip r:embed="rId3">
            <a:alphaModFix/>
          </a:blip>
          <a:srcRect b="1917" l="10415" r="10738" t="2195"/>
          <a:stretch/>
        </p:blipFill>
        <p:spPr>
          <a:xfrm>
            <a:off x="558950" y="1540050"/>
            <a:ext cx="3188924" cy="22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148"/>
          <p:cNvSpPr txBox="1"/>
          <p:nvPr/>
        </p:nvSpPr>
        <p:spPr>
          <a:xfrm>
            <a:off x="1151863" y="4004475"/>
            <a:ext cx="2003100" cy="52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10: Isometric of Building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17" name="Google Shape;2217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900" y="1618575"/>
            <a:ext cx="3857150" cy="22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48"/>
          <p:cNvSpPr txBox="1"/>
          <p:nvPr/>
        </p:nvSpPr>
        <p:spPr>
          <a:xfrm>
            <a:off x="5205075" y="4089525"/>
            <a:ext cx="2902800" cy="35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11: Front 3D View of Building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19" name="Google Shape;2219;p1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149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25" name="Google Shape;2225;p149"/>
          <p:cNvSpPr txBox="1"/>
          <p:nvPr/>
        </p:nvSpPr>
        <p:spPr>
          <a:xfrm>
            <a:off x="720000" y="936013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Albert Sans Medium"/>
                <a:ea typeface="Albert Sans Medium"/>
                <a:cs typeface="Albert Sans Medium"/>
                <a:sym typeface="Albert Sans Medium"/>
              </a:rPr>
              <a:t>3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 Views: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26" name="Google Shape;2226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9791" y="1612872"/>
            <a:ext cx="2851858" cy="16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7" name="Google Shape;2227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86" y="1612888"/>
            <a:ext cx="2917350" cy="162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8" name="Google Shape;2228;p149"/>
          <p:cNvSpPr txBox="1"/>
          <p:nvPr/>
        </p:nvSpPr>
        <p:spPr>
          <a:xfrm>
            <a:off x="3804913" y="3437125"/>
            <a:ext cx="1491600" cy="572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13: 3D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Rear Side Building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29" name="Google Shape;2229;p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363" y="1582500"/>
            <a:ext cx="2917375" cy="168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0" name="Google Shape;2230;p149"/>
          <p:cNvSpPr txBox="1"/>
          <p:nvPr/>
        </p:nvSpPr>
        <p:spPr>
          <a:xfrm>
            <a:off x="738950" y="3461875"/>
            <a:ext cx="1636200" cy="52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12: 3D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Left Side of Building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31" name="Google Shape;2231;p1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2" name="Google Shape;2232;p149"/>
          <p:cNvSpPr txBox="1"/>
          <p:nvPr/>
        </p:nvSpPr>
        <p:spPr>
          <a:xfrm>
            <a:off x="6726275" y="3431350"/>
            <a:ext cx="1758900" cy="572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14: 3D Right Side Building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150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38" name="Google Shape;2238;p150"/>
          <p:cNvSpPr txBox="1"/>
          <p:nvPr/>
        </p:nvSpPr>
        <p:spPr>
          <a:xfrm>
            <a:off x="294725" y="865738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Plans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39" name="Google Shape;2239;p1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0" name="Google Shape;2240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700" y="1388950"/>
            <a:ext cx="3037875" cy="30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1" name="Google Shape;2241;p150"/>
          <p:cNvSpPr txBox="1"/>
          <p:nvPr/>
        </p:nvSpPr>
        <p:spPr>
          <a:xfrm>
            <a:off x="1578025" y="4530000"/>
            <a:ext cx="21792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15: Floor 1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42" name="Google Shape;2242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375" y="1388938"/>
            <a:ext cx="3052497" cy="30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3" name="Google Shape;2243;p150"/>
          <p:cNvSpPr txBox="1"/>
          <p:nvPr/>
        </p:nvSpPr>
        <p:spPr>
          <a:xfrm>
            <a:off x="5580525" y="4530000"/>
            <a:ext cx="24882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16: Floor 2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51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49" name="Google Shape;2249;p1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0" name="Google Shape;2250;p151"/>
          <p:cNvSpPr txBox="1"/>
          <p:nvPr/>
        </p:nvSpPr>
        <p:spPr>
          <a:xfrm>
            <a:off x="1592125" y="4436250"/>
            <a:ext cx="21792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17: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3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51" name="Google Shape;2251;p151"/>
          <p:cNvSpPr txBox="1"/>
          <p:nvPr/>
        </p:nvSpPr>
        <p:spPr>
          <a:xfrm>
            <a:off x="5561375" y="4436250"/>
            <a:ext cx="24882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18: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4 Plan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52" name="Google Shape;225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50" y="1388938"/>
            <a:ext cx="2948138" cy="296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151"/>
          <p:cNvPicPr preferRelativeResize="0"/>
          <p:nvPr/>
        </p:nvPicPr>
        <p:blipFill rotWithShape="1">
          <a:blip r:embed="rId4">
            <a:alphaModFix/>
          </a:blip>
          <a:srcRect b="2743" l="2595" r="3348" t="2316"/>
          <a:stretch/>
        </p:blipFill>
        <p:spPr>
          <a:xfrm>
            <a:off x="5316575" y="1388950"/>
            <a:ext cx="2977800" cy="29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4" name="Google Shape;2254;p151"/>
          <p:cNvSpPr txBox="1"/>
          <p:nvPr/>
        </p:nvSpPr>
        <p:spPr>
          <a:xfrm>
            <a:off x="294725" y="865738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Plans: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152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60" name="Google Shape;2260;p1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1" name="Google Shape;2261;p152"/>
          <p:cNvSpPr txBox="1"/>
          <p:nvPr/>
        </p:nvSpPr>
        <p:spPr>
          <a:xfrm>
            <a:off x="1429863" y="4411150"/>
            <a:ext cx="2179200" cy="338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19: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5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62" name="Google Shape;2262;p152"/>
          <p:cNvSpPr txBox="1"/>
          <p:nvPr/>
        </p:nvSpPr>
        <p:spPr>
          <a:xfrm>
            <a:off x="5550913" y="4411150"/>
            <a:ext cx="2488200" cy="338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20: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6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63" name="Google Shape;2263;p152"/>
          <p:cNvPicPr preferRelativeResize="0"/>
          <p:nvPr/>
        </p:nvPicPr>
        <p:blipFill rotWithShape="1">
          <a:blip r:embed="rId3">
            <a:alphaModFix/>
          </a:blip>
          <a:srcRect b="0" l="1304" r="3447" t="0"/>
          <a:stretch/>
        </p:blipFill>
        <p:spPr>
          <a:xfrm>
            <a:off x="1212250" y="1388950"/>
            <a:ext cx="2979099" cy="2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4" name="Google Shape;2264;p152"/>
          <p:cNvPicPr preferRelativeResize="0"/>
          <p:nvPr/>
        </p:nvPicPr>
        <p:blipFill rotWithShape="1">
          <a:blip r:embed="rId4">
            <a:alphaModFix/>
          </a:blip>
          <a:srcRect b="0" l="1516" r="1302" t="0"/>
          <a:stretch/>
        </p:blipFill>
        <p:spPr>
          <a:xfrm>
            <a:off x="5305475" y="1388950"/>
            <a:ext cx="2979099" cy="29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5" name="Google Shape;2265;p152"/>
          <p:cNvSpPr txBox="1"/>
          <p:nvPr/>
        </p:nvSpPr>
        <p:spPr>
          <a:xfrm>
            <a:off x="294725" y="865738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Plans: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9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153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71" name="Google Shape;2271;p1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2" name="Google Shape;2272;p153"/>
          <p:cNvSpPr txBox="1"/>
          <p:nvPr/>
        </p:nvSpPr>
        <p:spPr>
          <a:xfrm>
            <a:off x="1499538" y="4451475"/>
            <a:ext cx="2179200" cy="34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21: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7/8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73" name="Google Shape;2273;p153"/>
          <p:cNvSpPr txBox="1"/>
          <p:nvPr/>
        </p:nvSpPr>
        <p:spPr>
          <a:xfrm>
            <a:off x="5118238" y="4451475"/>
            <a:ext cx="2488200" cy="34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22: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9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74" name="Google Shape;2274;p153"/>
          <p:cNvPicPr preferRelativeResize="0"/>
          <p:nvPr/>
        </p:nvPicPr>
        <p:blipFill rotWithShape="1">
          <a:blip r:embed="rId3">
            <a:alphaModFix/>
          </a:blip>
          <a:srcRect b="0" l="1563" r="1901" t="0"/>
          <a:stretch/>
        </p:blipFill>
        <p:spPr>
          <a:xfrm>
            <a:off x="1192625" y="1388950"/>
            <a:ext cx="2939850" cy="2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5" name="Google Shape;2275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8001" y="1388938"/>
            <a:ext cx="2088681" cy="296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276" name="Google Shape;2276;p153"/>
          <p:cNvSpPr txBox="1"/>
          <p:nvPr/>
        </p:nvSpPr>
        <p:spPr>
          <a:xfrm>
            <a:off x="294725" y="865738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Plans: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154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82" name="Google Shape;2282;p1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3" name="Google Shape;2283;p154"/>
          <p:cNvSpPr txBox="1"/>
          <p:nvPr/>
        </p:nvSpPr>
        <p:spPr>
          <a:xfrm>
            <a:off x="1424575" y="4574225"/>
            <a:ext cx="2179200" cy="387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23: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10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84" name="Google Shape;2284;p154"/>
          <p:cNvSpPr txBox="1"/>
          <p:nvPr/>
        </p:nvSpPr>
        <p:spPr>
          <a:xfrm>
            <a:off x="5364725" y="4574225"/>
            <a:ext cx="2488200" cy="387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24: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11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85" name="Google Shape;2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9225" y="1387005"/>
            <a:ext cx="2179200" cy="309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6" name="Google Shape;2286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4574" y="1390499"/>
            <a:ext cx="2179200" cy="3090681"/>
          </a:xfrm>
          <a:prstGeom prst="rect">
            <a:avLst/>
          </a:prstGeom>
          <a:noFill/>
          <a:ln>
            <a:noFill/>
          </a:ln>
        </p:spPr>
      </p:pic>
      <p:sp>
        <p:nvSpPr>
          <p:cNvPr id="2287" name="Google Shape;2287;p154"/>
          <p:cNvSpPr txBox="1"/>
          <p:nvPr/>
        </p:nvSpPr>
        <p:spPr>
          <a:xfrm>
            <a:off x="294725" y="865738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Floor Plans: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155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293" name="Google Shape;2293;p155"/>
          <p:cNvSpPr txBox="1"/>
          <p:nvPr/>
        </p:nvSpPr>
        <p:spPr>
          <a:xfrm>
            <a:off x="454950" y="870751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Project Model:</a:t>
            </a:r>
            <a:endParaRPr sz="2200" u="sng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94" name="Google Shape;2294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50" y="1501247"/>
            <a:ext cx="2346175" cy="24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5925" y="1501252"/>
            <a:ext cx="2172173" cy="24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6" name="Google Shape;2296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6464" y="1911888"/>
            <a:ext cx="2962626" cy="16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7" name="Google Shape;2297;p155"/>
          <p:cNvSpPr txBox="1"/>
          <p:nvPr/>
        </p:nvSpPr>
        <p:spPr>
          <a:xfrm>
            <a:off x="541897" y="4099175"/>
            <a:ext cx="2172300" cy="55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25: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Exterior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View of Physical Model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98" name="Google Shape;2298;p155"/>
          <p:cNvSpPr txBox="1"/>
          <p:nvPr/>
        </p:nvSpPr>
        <p:spPr>
          <a:xfrm>
            <a:off x="3485859" y="4099175"/>
            <a:ext cx="2172300" cy="55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26: LEED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Accreditation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Elements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99" name="Google Shape;2299;p155"/>
          <p:cNvSpPr txBox="1"/>
          <p:nvPr/>
        </p:nvSpPr>
        <p:spPr>
          <a:xfrm>
            <a:off x="6411634" y="4099175"/>
            <a:ext cx="2172300" cy="55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27: Cross-Sectional View of Interior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00" name="Google Shape;2300;p1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56"/>
          <p:cNvSpPr txBox="1"/>
          <p:nvPr>
            <p:ph type="title"/>
          </p:nvPr>
        </p:nvSpPr>
        <p:spPr>
          <a:xfrm>
            <a:off x="720000" y="212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Market and Building Viability</a:t>
            </a:r>
            <a:endParaRPr u="sng"/>
          </a:p>
        </p:txBody>
      </p:sp>
      <p:sp>
        <p:nvSpPr>
          <p:cNvPr id="2306" name="Google Shape;2306;p156"/>
          <p:cNvSpPr txBox="1"/>
          <p:nvPr/>
        </p:nvSpPr>
        <p:spPr>
          <a:xfrm>
            <a:off x="720000" y="1131225"/>
            <a:ext cx="5848500" cy="3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Medium"/>
              <a:buChar char="●"/>
            </a:pPr>
            <a:r>
              <a:rPr lang="en" sz="22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Competitive Market</a:t>
            </a:r>
            <a:endParaRPr sz="22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Medium"/>
              <a:buChar char="●"/>
            </a:pPr>
            <a:r>
              <a:rPr lang="en" sz="22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makes us stand out:</a:t>
            </a:r>
            <a:endParaRPr sz="22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aleway Medium"/>
              <a:buChar char="-"/>
            </a:pPr>
            <a:r>
              <a:rPr lang="en" sz="16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Focused on adding non-academic areas for student entertainment </a:t>
            </a:r>
            <a:endParaRPr sz="16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aleway Medium"/>
              <a:buChar char="-"/>
            </a:pPr>
            <a:r>
              <a:rPr lang="en" sz="16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Green + Glass + Colors</a:t>
            </a:r>
            <a:endParaRPr sz="16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aleway Medium"/>
              <a:buChar char="-"/>
            </a:pPr>
            <a:r>
              <a:rPr lang="en" sz="16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Innovative and Sustainable Building </a:t>
            </a:r>
            <a:endParaRPr sz="16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aleway Medium"/>
              <a:buChar char="-"/>
            </a:pPr>
            <a:r>
              <a:rPr lang="en" sz="16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Have Students Mental Health in Mind</a:t>
            </a:r>
            <a:endParaRPr sz="16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aleway Medium"/>
              <a:buChar char="●"/>
            </a:pPr>
            <a:r>
              <a:rPr lang="en" sz="19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As students, we provide a new perspective on our generations needs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307" name="Google Shape;2307;p156"/>
          <p:cNvGrpSpPr/>
          <p:nvPr/>
        </p:nvGrpSpPr>
        <p:grpSpPr>
          <a:xfrm>
            <a:off x="7053830" y="1878066"/>
            <a:ext cx="1370182" cy="1387361"/>
            <a:chOff x="5774124" y="4294550"/>
            <a:chExt cx="331611" cy="331674"/>
          </a:xfrm>
        </p:grpSpPr>
        <p:sp>
          <p:nvSpPr>
            <p:cNvPr id="2308" name="Google Shape;2308;p156"/>
            <p:cNvSpPr/>
            <p:nvPr/>
          </p:nvSpPr>
          <p:spPr>
            <a:xfrm>
              <a:off x="5774124" y="4419664"/>
              <a:ext cx="331611" cy="206560"/>
            </a:xfrm>
            <a:custGeom>
              <a:rect b="b" l="l" r="r" t="t"/>
              <a:pathLst>
                <a:path extrusionOk="0" h="6490" w="10419">
                  <a:moveTo>
                    <a:pt x="2751" y="2905"/>
                  </a:moveTo>
                  <a:lnTo>
                    <a:pt x="2751" y="6191"/>
                  </a:lnTo>
                  <a:lnTo>
                    <a:pt x="1429" y="6191"/>
                  </a:lnTo>
                  <a:lnTo>
                    <a:pt x="1429" y="2905"/>
                  </a:lnTo>
                  <a:close/>
                  <a:moveTo>
                    <a:pt x="5847" y="2084"/>
                  </a:moveTo>
                  <a:lnTo>
                    <a:pt x="5847" y="6191"/>
                  </a:lnTo>
                  <a:lnTo>
                    <a:pt x="4525" y="6191"/>
                  </a:lnTo>
                  <a:lnTo>
                    <a:pt x="4525" y="2084"/>
                  </a:lnTo>
                  <a:close/>
                  <a:moveTo>
                    <a:pt x="8942" y="298"/>
                  </a:moveTo>
                  <a:lnTo>
                    <a:pt x="8942" y="6191"/>
                  </a:lnTo>
                  <a:lnTo>
                    <a:pt x="7609" y="6191"/>
                  </a:lnTo>
                  <a:lnTo>
                    <a:pt x="7609" y="298"/>
                  </a:lnTo>
                  <a:close/>
                  <a:moveTo>
                    <a:pt x="7466" y="0"/>
                  </a:moveTo>
                  <a:cubicBezTo>
                    <a:pt x="7383" y="0"/>
                    <a:pt x="7323" y="72"/>
                    <a:pt x="7323" y="155"/>
                  </a:cubicBezTo>
                  <a:lnTo>
                    <a:pt x="7323" y="6191"/>
                  </a:lnTo>
                  <a:lnTo>
                    <a:pt x="6156" y="6191"/>
                  </a:lnTo>
                  <a:lnTo>
                    <a:pt x="6156" y="1941"/>
                  </a:lnTo>
                  <a:cubicBezTo>
                    <a:pt x="6156" y="1846"/>
                    <a:pt x="6085" y="1786"/>
                    <a:pt x="6013" y="1786"/>
                  </a:cubicBezTo>
                  <a:lnTo>
                    <a:pt x="4370" y="1786"/>
                  </a:lnTo>
                  <a:cubicBezTo>
                    <a:pt x="4287" y="1786"/>
                    <a:pt x="4227" y="1858"/>
                    <a:pt x="4227" y="1941"/>
                  </a:cubicBezTo>
                  <a:lnTo>
                    <a:pt x="4227" y="6191"/>
                  </a:lnTo>
                  <a:lnTo>
                    <a:pt x="3061" y="6191"/>
                  </a:lnTo>
                  <a:lnTo>
                    <a:pt x="3061" y="2751"/>
                  </a:lnTo>
                  <a:cubicBezTo>
                    <a:pt x="3061" y="2667"/>
                    <a:pt x="2989" y="2608"/>
                    <a:pt x="2918" y="2608"/>
                  </a:cubicBezTo>
                  <a:lnTo>
                    <a:pt x="1275" y="2608"/>
                  </a:lnTo>
                  <a:cubicBezTo>
                    <a:pt x="1191" y="2608"/>
                    <a:pt x="1132" y="2679"/>
                    <a:pt x="1132" y="2751"/>
                  </a:cubicBezTo>
                  <a:lnTo>
                    <a:pt x="1132" y="6191"/>
                  </a:lnTo>
                  <a:lnTo>
                    <a:pt x="144" y="6191"/>
                  </a:lnTo>
                  <a:cubicBezTo>
                    <a:pt x="60" y="6191"/>
                    <a:pt x="1" y="6263"/>
                    <a:pt x="1" y="6346"/>
                  </a:cubicBezTo>
                  <a:cubicBezTo>
                    <a:pt x="1" y="6430"/>
                    <a:pt x="72" y="6489"/>
                    <a:pt x="144" y="6489"/>
                  </a:cubicBezTo>
                  <a:lnTo>
                    <a:pt x="10264" y="6489"/>
                  </a:lnTo>
                  <a:cubicBezTo>
                    <a:pt x="10359" y="6489"/>
                    <a:pt x="10419" y="6418"/>
                    <a:pt x="10419" y="6346"/>
                  </a:cubicBezTo>
                  <a:cubicBezTo>
                    <a:pt x="10395" y="6251"/>
                    <a:pt x="10323" y="6191"/>
                    <a:pt x="10240" y="6191"/>
                  </a:cubicBezTo>
                  <a:lnTo>
                    <a:pt x="9252" y="6191"/>
                  </a:lnTo>
                  <a:lnTo>
                    <a:pt x="9252" y="155"/>
                  </a:lnTo>
                  <a:cubicBezTo>
                    <a:pt x="9252" y="60"/>
                    <a:pt x="9180" y="0"/>
                    <a:pt x="9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156"/>
            <p:cNvSpPr/>
            <p:nvPr/>
          </p:nvSpPr>
          <p:spPr>
            <a:xfrm>
              <a:off x="5778294" y="4294550"/>
              <a:ext cx="316461" cy="191442"/>
            </a:xfrm>
            <a:custGeom>
              <a:rect b="b" l="l" r="r" t="t"/>
              <a:pathLst>
                <a:path extrusionOk="0" h="6015" w="9943">
                  <a:moveTo>
                    <a:pt x="9447" y="0"/>
                  </a:moveTo>
                  <a:cubicBezTo>
                    <a:pt x="9433" y="0"/>
                    <a:pt x="9420" y="1"/>
                    <a:pt x="9407" y="2"/>
                  </a:cubicBezTo>
                  <a:lnTo>
                    <a:pt x="8097" y="169"/>
                  </a:lnTo>
                  <a:cubicBezTo>
                    <a:pt x="7847" y="193"/>
                    <a:pt x="7644" y="455"/>
                    <a:pt x="7680" y="705"/>
                  </a:cubicBezTo>
                  <a:cubicBezTo>
                    <a:pt x="7703" y="951"/>
                    <a:pt x="7914" y="1123"/>
                    <a:pt x="8167" y="1123"/>
                  </a:cubicBezTo>
                  <a:cubicBezTo>
                    <a:pt x="8183" y="1123"/>
                    <a:pt x="8200" y="1123"/>
                    <a:pt x="8216" y="1121"/>
                  </a:cubicBezTo>
                  <a:lnTo>
                    <a:pt x="8323" y="1109"/>
                  </a:lnTo>
                  <a:lnTo>
                    <a:pt x="8323" y="1109"/>
                  </a:lnTo>
                  <a:cubicBezTo>
                    <a:pt x="6716" y="2967"/>
                    <a:pt x="4811" y="3919"/>
                    <a:pt x="3465" y="4407"/>
                  </a:cubicBezTo>
                  <a:cubicBezTo>
                    <a:pt x="1787" y="5003"/>
                    <a:pt x="477" y="5062"/>
                    <a:pt x="477" y="5062"/>
                  </a:cubicBezTo>
                  <a:cubicBezTo>
                    <a:pt x="203" y="5074"/>
                    <a:pt x="1" y="5288"/>
                    <a:pt x="13" y="5550"/>
                  </a:cubicBezTo>
                  <a:cubicBezTo>
                    <a:pt x="24" y="5824"/>
                    <a:pt x="239" y="6015"/>
                    <a:pt x="489" y="6015"/>
                  </a:cubicBezTo>
                  <a:lnTo>
                    <a:pt x="501" y="6015"/>
                  </a:lnTo>
                  <a:cubicBezTo>
                    <a:pt x="560" y="6015"/>
                    <a:pt x="1953" y="5967"/>
                    <a:pt x="3775" y="5312"/>
                  </a:cubicBezTo>
                  <a:cubicBezTo>
                    <a:pt x="4811" y="4943"/>
                    <a:pt x="5775" y="4467"/>
                    <a:pt x="6656" y="3872"/>
                  </a:cubicBezTo>
                  <a:cubicBezTo>
                    <a:pt x="6728" y="3824"/>
                    <a:pt x="6740" y="3729"/>
                    <a:pt x="6692" y="3669"/>
                  </a:cubicBezTo>
                  <a:cubicBezTo>
                    <a:pt x="6670" y="3618"/>
                    <a:pt x="6621" y="3594"/>
                    <a:pt x="6573" y="3594"/>
                  </a:cubicBezTo>
                  <a:cubicBezTo>
                    <a:pt x="6542" y="3594"/>
                    <a:pt x="6512" y="3603"/>
                    <a:pt x="6490" y="3622"/>
                  </a:cubicBezTo>
                  <a:cubicBezTo>
                    <a:pt x="5620" y="4205"/>
                    <a:pt x="4692" y="4681"/>
                    <a:pt x="3692" y="5038"/>
                  </a:cubicBezTo>
                  <a:cubicBezTo>
                    <a:pt x="1906" y="5669"/>
                    <a:pt x="560" y="5717"/>
                    <a:pt x="525" y="5717"/>
                  </a:cubicBezTo>
                  <a:cubicBezTo>
                    <a:pt x="429" y="5717"/>
                    <a:pt x="358" y="5646"/>
                    <a:pt x="346" y="5550"/>
                  </a:cubicBezTo>
                  <a:cubicBezTo>
                    <a:pt x="346" y="5467"/>
                    <a:pt x="417" y="5372"/>
                    <a:pt x="501" y="5372"/>
                  </a:cubicBezTo>
                  <a:cubicBezTo>
                    <a:pt x="525" y="5372"/>
                    <a:pt x="1858" y="5336"/>
                    <a:pt x="3596" y="4705"/>
                  </a:cubicBezTo>
                  <a:cubicBezTo>
                    <a:pt x="5061" y="4181"/>
                    <a:pt x="7144" y="3133"/>
                    <a:pt x="8835" y="1014"/>
                  </a:cubicBezTo>
                  <a:cubicBezTo>
                    <a:pt x="8927" y="911"/>
                    <a:pt x="8842" y="763"/>
                    <a:pt x="8718" y="763"/>
                  </a:cubicBezTo>
                  <a:cubicBezTo>
                    <a:pt x="8714" y="763"/>
                    <a:pt x="8709" y="764"/>
                    <a:pt x="8704" y="764"/>
                  </a:cubicBezTo>
                  <a:lnTo>
                    <a:pt x="8216" y="824"/>
                  </a:lnTo>
                  <a:cubicBezTo>
                    <a:pt x="8208" y="825"/>
                    <a:pt x="8200" y="825"/>
                    <a:pt x="8192" y="825"/>
                  </a:cubicBezTo>
                  <a:cubicBezTo>
                    <a:pt x="8109" y="825"/>
                    <a:pt x="8047" y="769"/>
                    <a:pt x="8025" y="693"/>
                  </a:cubicBezTo>
                  <a:cubicBezTo>
                    <a:pt x="7990" y="586"/>
                    <a:pt x="8061" y="478"/>
                    <a:pt x="8168" y="478"/>
                  </a:cubicBezTo>
                  <a:lnTo>
                    <a:pt x="9478" y="312"/>
                  </a:lnTo>
                  <a:cubicBezTo>
                    <a:pt x="9484" y="311"/>
                    <a:pt x="9490" y="311"/>
                    <a:pt x="9496" y="311"/>
                  </a:cubicBezTo>
                  <a:cubicBezTo>
                    <a:pt x="9594" y="311"/>
                    <a:pt x="9669" y="400"/>
                    <a:pt x="9669" y="490"/>
                  </a:cubicBezTo>
                  <a:lnTo>
                    <a:pt x="9669" y="1800"/>
                  </a:lnTo>
                  <a:cubicBezTo>
                    <a:pt x="9669" y="1895"/>
                    <a:pt x="9597" y="1979"/>
                    <a:pt x="9490" y="1979"/>
                  </a:cubicBezTo>
                  <a:cubicBezTo>
                    <a:pt x="9407" y="1979"/>
                    <a:pt x="9311" y="1907"/>
                    <a:pt x="9311" y="1800"/>
                  </a:cubicBezTo>
                  <a:lnTo>
                    <a:pt x="9311" y="1407"/>
                  </a:lnTo>
                  <a:cubicBezTo>
                    <a:pt x="9311" y="1348"/>
                    <a:pt x="9264" y="1288"/>
                    <a:pt x="9204" y="1252"/>
                  </a:cubicBezTo>
                  <a:cubicBezTo>
                    <a:pt x="9187" y="1242"/>
                    <a:pt x="9169" y="1238"/>
                    <a:pt x="9152" y="1238"/>
                  </a:cubicBezTo>
                  <a:cubicBezTo>
                    <a:pt x="9106" y="1238"/>
                    <a:pt x="9060" y="1266"/>
                    <a:pt x="9026" y="1300"/>
                  </a:cubicBezTo>
                  <a:cubicBezTo>
                    <a:pt x="8466" y="2002"/>
                    <a:pt x="7811" y="2633"/>
                    <a:pt x="7097" y="3193"/>
                  </a:cubicBezTo>
                  <a:cubicBezTo>
                    <a:pt x="7037" y="3229"/>
                    <a:pt x="7025" y="3336"/>
                    <a:pt x="7061" y="3395"/>
                  </a:cubicBezTo>
                  <a:cubicBezTo>
                    <a:pt x="7091" y="3433"/>
                    <a:pt x="7144" y="3451"/>
                    <a:pt x="7194" y="3451"/>
                  </a:cubicBezTo>
                  <a:cubicBezTo>
                    <a:pt x="7224" y="3451"/>
                    <a:pt x="7253" y="3445"/>
                    <a:pt x="7275" y="3431"/>
                  </a:cubicBezTo>
                  <a:cubicBezTo>
                    <a:pt x="7895" y="2943"/>
                    <a:pt x="8466" y="2419"/>
                    <a:pt x="8990" y="1824"/>
                  </a:cubicBezTo>
                  <a:cubicBezTo>
                    <a:pt x="9002" y="2074"/>
                    <a:pt x="9204" y="2276"/>
                    <a:pt x="9466" y="2276"/>
                  </a:cubicBezTo>
                  <a:cubicBezTo>
                    <a:pt x="9728" y="2276"/>
                    <a:pt x="9942" y="2074"/>
                    <a:pt x="9942" y="1800"/>
                  </a:cubicBezTo>
                  <a:lnTo>
                    <a:pt x="9942" y="478"/>
                  </a:lnTo>
                  <a:cubicBezTo>
                    <a:pt x="9942" y="347"/>
                    <a:pt x="9883" y="216"/>
                    <a:pt x="9776" y="121"/>
                  </a:cubicBezTo>
                  <a:cubicBezTo>
                    <a:pt x="9679" y="46"/>
                    <a:pt x="9564" y="0"/>
                    <a:pt x="9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0" name="Google Shape;2310;p1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139"/>
          <p:cNvSpPr txBox="1"/>
          <p:nvPr>
            <p:ph type="title"/>
          </p:nvPr>
        </p:nvSpPr>
        <p:spPr>
          <a:xfrm>
            <a:off x="720000" y="3165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500" u="sng">
                <a:latin typeface="Raleway SemiBold"/>
                <a:ea typeface="Raleway SemiBold"/>
                <a:cs typeface="Raleway SemiBold"/>
                <a:sym typeface="Raleway SemiBold"/>
              </a:rPr>
              <a:t>Company Profile</a:t>
            </a:r>
            <a:endParaRPr b="0" sz="3500" u="sng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25" name="Google Shape;2025;p139"/>
          <p:cNvSpPr/>
          <p:nvPr/>
        </p:nvSpPr>
        <p:spPr>
          <a:xfrm>
            <a:off x="257100" y="3030275"/>
            <a:ext cx="2647200" cy="1852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026" name="Google Shape;2026;p139"/>
          <p:cNvSpPr/>
          <p:nvPr/>
        </p:nvSpPr>
        <p:spPr>
          <a:xfrm>
            <a:off x="3248400" y="3057050"/>
            <a:ext cx="2647200" cy="1908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027" name="Google Shape;2027;p139"/>
          <p:cNvSpPr/>
          <p:nvPr/>
        </p:nvSpPr>
        <p:spPr>
          <a:xfrm>
            <a:off x="6239700" y="3057050"/>
            <a:ext cx="2647200" cy="1852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028" name="Google Shape;2028;p139"/>
          <p:cNvSpPr txBox="1"/>
          <p:nvPr/>
        </p:nvSpPr>
        <p:spPr>
          <a:xfrm>
            <a:off x="3388038" y="3000800"/>
            <a:ext cx="23679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Christina Li</a:t>
            </a:r>
            <a:endParaRPr sz="2100" u="sng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Head of Modeling</a:t>
            </a:r>
            <a:endParaRPr sz="17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Civil Engineering Student at NYU Tandon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Engineer Intern at GMCE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29" name="Google Shape;2029;p139"/>
          <p:cNvSpPr txBox="1"/>
          <p:nvPr/>
        </p:nvSpPr>
        <p:spPr>
          <a:xfrm>
            <a:off x="418950" y="3057050"/>
            <a:ext cx="23235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Sofia Espinoza</a:t>
            </a:r>
            <a:endParaRPr sz="2100" u="sng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Head of Design</a:t>
            </a:r>
            <a:endParaRPr sz="17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Civil Engineering Student at NYU Tandon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World Bank Intern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30" name="Google Shape;2030;p139"/>
          <p:cNvSpPr txBox="1"/>
          <p:nvPr/>
        </p:nvSpPr>
        <p:spPr>
          <a:xfrm>
            <a:off x="6349650" y="2974025"/>
            <a:ext cx="2427300" cy="1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Dean Flouras</a:t>
            </a:r>
            <a:endParaRPr sz="2100" u="sng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Head of Construction</a:t>
            </a:r>
            <a:endParaRPr sz="17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Civil Engineering Student at NYU Tandon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 SemiBold"/>
              <a:buChar char="●"/>
            </a:pP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r>
              <a:rPr lang="en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merican Airlines Intern</a:t>
            </a:r>
            <a:endParaRPr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31" name="Google Shape;2031;p139"/>
          <p:cNvSpPr/>
          <p:nvPr/>
        </p:nvSpPr>
        <p:spPr>
          <a:xfrm>
            <a:off x="3901500" y="1292900"/>
            <a:ext cx="1341000" cy="121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bert Sans"/>
                <a:ea typeface="Albert Sans"/>
                <a:cs typeface="Albert Sans"/>
                <a:sym typeface="Albert Sans"/>
              </a:rPr>
              <a:t>HEADSHOT</a:t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bert Sans"/>
                <a:ea typeface="Albert Sans"/>
                <a:cs typeface="Albert Sans"/>
                <a:sym typeface="Albert Sans"/>
              </a:rPr>
              <a:t>(ADD EXPERIENCE BELOW)</a:t>
            </a: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032" name="Google Shape;2032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350" y="1069700"/>
            <a:ext cx="1664700" cy="16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139"/>
          <p:cNvPicPr preferRelativeResize="0"/>
          <p:nvPr/>
        </p:nvPicPr>
        <p:blipFill rotWithShape="1">
          <a:blip r:embed="rId4">
            <a:alphaModFix/>
          </a:blip>
          <a:srcRect b="15611" l="6404" r="7284" t="18516"/>
          <a:stretch/>
        </p:blipFill>
        <p:spPr>
          <a:xfrm>
            <a:off x="3687575" y="1097988"/>
            <a:ext cx="1664700" cy="169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1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5" name="Google Shape;2035;p139"/>
          <p:cNvPicPr preferRelativeResize="0"/>
          <p:nvPr/>
        </p:nvPicPr>
        <p:blipFill rotWithShape="1">
          <a:blip r:embed="rId5">
            <a:alphaModFix/>
          </a:blip>
          <a:srcRect b="20114" l="24992" r="32618" t="44726"/>
          <a:stretch/>
        </p:blipFill>
        <p:spPr>
          <a:xfrm>
            <a:off x="6810721" y="1069700"/>
            <a:ext cx="1505165" cy="166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5" name="Google Shape;2315;p157"/>
          <p:cNvGraphicFramePr/>
          <p:nvPr/>
        </p:nvGraphicFramePr>
        <p:xfrm>
          <a:off x="4919825" y="156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{450A86BA-43FD-46E3-8620-3F1882C00F00}</a:tableStyleId>
              </a:tblPr>
              <a:tblGrid>
                <a:gridCol w="1881200"/>
                <a:gridCol w="1791700"/>
              </a:tblGrid>
              <a:tr h="5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Cost of: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Cost ($)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5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Materials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$21,390,000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Operation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$7,677,024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251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Labor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$43,680,000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73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Total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$</a:t>
                      </a:r>
                      <a:r>
                        <a:rPr lang="en" sz="20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72,747,024</a:t>
                      </a:r>
                      <a:endParaRPr sz="20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19050" marB="19050" marR="28575" marL="28575" anchor="b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sp>
        <p:nvSpPr>
          <p:cNvPr id="2316" name="Google Shape;2316;p157"/>
          <p:cNvSpPr txBox="1"/>
          <p:nvPr>
            <p:ph type="title"/>
          </p:nvPr>
        </p:nvSpPr>
        <p:spPr>
          <a:xfrm>
            <a:off x="720000" y="309650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/>
              <a:t>Market and Building Viability</a:t>
            </a:r>
            <a:endParaRPr sz="3000" u="sng"/>
          </a:p>
        </p:txBody>
      </p:sp>
      <p:sp>
        <p:nvSpPr>
          <p:cNvPr id="2317" name="Google Shape;2317;p157"/>
          <p:cNvSpPr txBox="1"/>
          <p:nvPr/>
        </p:nvSpPr>
        <p:spPr>
          <a:xfrm>
            <a:off x="3888825" y="1131500"/>
            <a:ext cx="562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Table 2: Final Cost of Building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8" name="Google Shape;2318;p157"/>
          <p:cNvSpPr txBox="1"/>
          <p:nvPr/>
        </p:nvSpPr>
        <p:spPr>
          <a:xfrm>
            <a:off x="720000" y="1409175"/>
            <a:ext cx="3503700" cy="2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aleway Medium"/>
              <a:buChar char="●"/>
            </a:pPr>
            <a:r>
              <a:rPr lang="en" sz="2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Cost Effective</a:t>
            </a:r>
            <a:endParaRPr sz="2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aleway Medium"/>
              <a:buChar char="●"/>
            </a:pPr>
            <a:r>
              <a:rPr lang="en" sz="2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 comparison to competitors, cost is lower while building is larger + more innovative</a:t>
            </a:r>
            <a:endParaRPr sz="2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aleway Medium"/>
              <a:buChar char="●"/>
            </a:pPr>
            <a:r>
              <a:rPr lang="en" sz="23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Project is Versatile</a:t>
            </a:r>
            <a:endParaRPr sz="23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19" name="Google Shape;2319;p1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158"/>
          <p:cNvSpPr txBox="1"/>
          <p:nvPr>
            <p:ph type="title"/>
          </p:nvPr>
        </p:nvSpPr>
        <p:spPr>
          <a:xfrm>
            <a:off x="216900" y="1279450"/>
            <a:ext cx="328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Raleway Medium"/>
                <a:ea typeface="Raleway Medium"/>
                <a:cs typeface="Raleway Medium"/>
                <a:sym typeface="Raleway Medium"/>
              </a:rPr>
              <a:t>Construction </a:t>
            </a:r>
            <a:r>
              <a:rPr b="0" lang="en" sz="2000">
                <a:latin typeface="Raleway Medium"/>
                <a:ea typeface="Raleway Medium"/>
                <a:cs typeface="Raleway Medium"/>
                <a:sym typeface="Raleway Medium"/>
              </a:rPr>
              <a:t>Schedule:</a:t>
            </a:r>
            <a:endParaRPr b="0" sz="200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25" name="Google Shape;2325;p1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6" name="Google Shape;2326;p158"/>
          <p:cNvPicPr preferRelativeResize="0"/>
          <p:nvPr/>
        </p:nvPicPr>
        <p:blipFill rotWithShape="1">
          <a:blip r:embed="rId3">
            <a:alphaModFix/>
          </a:blip>
          <a:srcRect b="0" l="0" r="27599" t="0"/>
          <a:stretch/>
        </p:blipFill>
        <p:spPr>
          <a:xfrm>
            <a:off x="392091" y="1852150"/>
            <a:ext cx="8359825" cy="1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7" name="Google Shape;2327;p158"/>
          <p:cNvSpPr txBox="1"/>
          <p:nvPr>
            <p:ph type="title"/>
          </p:nvPr>
        </p:nvSpPr>
        <p:spPr>
          <a:xfrm>
            <a:off x="720000" y="309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/>
              <a:t>Market and Building Viability</a:t>
            </a:r>
            <a:endParaRPr sz="3000" u="sng"/>
          </a:p>
        </p:txBody>
      </p:sp>
      <p:sp>
        <p:nvSpPr>
          <p:cNvPr id="2328" name="Google Shape;2328;p158"/>
          <p:cNvSpPr txBox="1"/>
          <p:nvPr/>
        </p:nvSpPr>
        <p:spPr>
          <a:xfrm>
            <a:off x="3105163" y="3385475"/>
            <a:ext cx="29337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Figure 28: Final Construction Schedule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159"/>
          <p:cNvSpPr txBox="1"/>
          <p:nvPr>
            <p:ph type="title"/>
          </p:nvPr>
        </p:nvSpPr>
        <p:spPr>
          <a:xfrm>
            <a:off x="447350" y="764925"/>
            <a:ext cx="328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latin typeface="Raleway Medium"/>
                <a:ea typeface="Raleway Medium"/>
                <a:cs typeface="Raleway Medium"/>
                <a:sym typeface="Raleway Medium"/>
              </a:rPr>
              <a:t>Project</a:t>
            </a:r>
            <a:r>
              <a:rPr b="0" lang="en" sz="2000">
                <a:latin typeface="Raleway Medium"/>
                <a:ea typeface="Raleway Medium"/>
                <a:cs typeface="Raleway Medium"/>
                <a:sym typeface="Raleway Medium"/>
              </a:rPr>
              <a:t> Schedule:</a:t>
            </a:r>
            <a:endParaRPr b="0" sz="200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34" name="Google Shape;2334;p1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5" name="Google Shape;2335;p159"/>
          <p:cNvSpPr txBox="1"/>
          <p:nvPr>
            <p:ph type="title"/>
          </p:nvPr>
        </p:nvSpPr>
        <p:spPr>
          <a:xfrm>
            <a:off x="720000" y="133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/>
              <a:t>Market and Building Viability</a:t>
            </a:r>
            <a:endParaRPr sz="3000" u="sng"/>
          </a:p>
        </p:txBody>
      </p:sp>
      <p:sp>
        <p:nvSpPr>
          <p:cNvPr id="2336" name="Google Shape;2336;p159"/>
          <p:cNvSpPr txBox="1"/>
          <p:nvPr/>
        </p:nvSpPr>
        <p:spPr>
          <a:xfrm>
            <a:off x="3295213" y="4596350"/>
            <a:ext cx="25536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Figure 29: Final Project Schedule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337" name="Google Shape;2337;p159"/>
          <p:cNvPicPr preferRelativeResize="0"/>
          <p:nvPr/>
        </p:nvPicPr>
        <p:blipFill rotWithShape="1">
          <a:blip r:embed="rId3">
            <a:alphaModFix/>
          </a:blip>
          <a:srcRect b="0" l="0" r="55689" t="0"/>
          <a:stretch/>
        </p:blipFill>
        <p:spPr>
          <a:xfrm>
            <a:off x="2570188" y="1233000"/>
            <a:ext cx="4003626" cy="32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2" name="Google Shape;2342;p160"/>
          <p:cNvGrpSpPr/>
          <p:nvPr/>
        </p:nvGrpSpPr>
        <p:grpSpPr>
          <a:xfrm>
            <a:off x="8023752" y="162255"/>
            <a:ext cx="967625" cy="905199"/>
            <a:chOff x="5193955" y="-106337"/>
            <a:chExt cx="662848" cy="620084"/>
          </a:xfrm>
        </p:grpSpPr>
        <p:sp>
          <p:nvSpPr>
            <p:cNvPr id="2343" name="Google Shape;2343;p160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160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160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160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160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160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160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160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160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160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160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60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160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160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160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160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160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160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160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160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60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60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60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60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60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160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160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60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60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60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160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160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160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160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160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160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9" name="Google Shape;2379;p160"/>
          <p:cNvSpPr txBox="1"/>
          <p:nvPr>
            <p:ph type="title"/>
          </p:nvPr>
        </p:nvSpPr>
        <p:spPr>
          <a:xfrm>
            <a:off x="1736100" y="160400"/>
            <a:ext cx="5671800" cy="8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/>
              <a:t>Conclusion</a:t>
            </a:r>
            <a:endParaRPr sz="4100" u="sng"/>
          </a:p>
        </p:txBody>
      </p:sp>
      <p:pic>
        <p:nvPicPr>
          <p:cNvPr id="2380" name="Google Shape;2380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5450" y="93401"/>
            <a:ext cx="1355925" cy="13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1" name="Google Shape;2381;p160"/>
          <p:cNvSpPr txBox="1"/>
          <p:nvPr/>
        </p:nvSpPr>
        <p:spPr>
          <a:xfrm>
            <a:off x="2918250" y="1466250"/>
            <a:ext cx="3307500" cy="2603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Highlights</a:t>
            </a:r>
            <a:endParaRPr b="1" sz="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Perfect blend between </a:t>
            </a: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academia</a:t>
            </a: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entertainment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Learning facilities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Spacious lounge areas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Gym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Vast dining options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Game areas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Cost effective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82" name="Google Shape;2382;p160"/>
          <p:cNvSpPr txBox="1"/>
          <p:nvPr/>
        </p:nvSpPr>
        <p:spPr>
          <a:xfrm>
            <a:off x="6523275" y="1662600"/>
            <a:ext cx="2221800" cy="2211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Future goals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Maintain a clean and immersive environment for all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Create better elevators for 2 Metrotech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83" name="Google Shape;2383;p160"/>
          <p:cNvSpPr txBox="1"/>
          <p:nvPr/>
        </p:nvSpPr>
        <p:spPr>
          <a:xfrm>
            <a:off x="7512563" y="224500"/>
            <a:ext cx="16017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~The~</a:t>
            </a:r>
            <a:endParaRPr sz="7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Civilians</a:t>
            </a:r>
            <a:endParaRPr sz="7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384" name="Google Shape;2384;p160"/>
          <p:cNvSpPr txBox="1"/>
          <p:nvPr/>
        </p:nvSpPr>
        <p:spPr>
          <a:xfrm>
            <a:off x="398925" y="1662600"/>
            <a:ext cx="2221800" cy="2211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Objective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-"/>
            </a:pPr>
            <a:r>
              <a:rPr lang="en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Create a sustainable environment that incentivizes creativity</a:t>
            </a:r>
            <a:endParaRPr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385" name="Google Shape;2385;p1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9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p161"/>
          <p:cNvSpPr txBox="1"/>
          <p:nvPr>
            <p:ph type="title"/>
          </p:nvPr>
        </p:nvSpPr>
        <p:spPr>
          <a:xfrm>
            <a:off x="2672850" y="294625"/>
            <a:ext cx="379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/>
              <a:t>Project Video</a:t>
            </a:r>
            <a:endParaRPr sz="3500" u="sng"/>
          </a:p>
        </p:txBody>
      </p:sp>
      <p:pic>
        <p:nvPicPr>
          <p:cNvPr id="2391" name="Google Shape;2391;p161" title="Final Nexus Center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2" name="Google Shape;2392;p1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95D"/>
        </a:solidFill>
      </p:bgPr>
    </p:bg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162"/>
          <p:cNvSpPr txBox="1"/>
          <p:nvPr>
            <p:ph type="ctrTitle"/>
          </p:nvPr>
        </p:nvSpPr>
        <p:spPr>
          <a:xfrm>
            <a:off x="2208600" y="979963"/>
            <a:ext cx="4726800" cy="22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2"/>
                </a:solidFill>
              </a:rPr>
              <a:t>The Nexus Center </a:t>
            </a:r>
            <a:endParaRPr sz="60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The Civilians</a:t>
            </a:r>
            <a:endParaRPr sz="4700"/>
          </a:p>
        </p:txBody>
      </p:sp>
      <p:sp>
        <p:nvSpPr>
          <p:cNvPr id="2398" name="Google Shape;2398;p162"/>
          <p:cNvSpPr txBox="1"/>
          <p:nvPr>
            <p:ph idx="1" type="subTitle"/>
          </p:nvPr>
        </p:nvSpPr>
        <p:spPr>
          <a:xfrm>
            <a:off x="2137500" y="3657400"/>
            <a:ext cx="48690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DESIGN:</a:t>
            </a:r>
            <a:r>
              <a:rPr lang="en"/>
              <a:t> Sofia Espinoza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CONSTRUCTION: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/>
              <a:t>Dean</a:t>
            </a:r>
            <a:r>
              <a:rPr lang="en"/>
              <a:t> Flouras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HEAD OF MODELING:</a:t>
            </a:r>
            <a:r>
              <a:rPr lang="en">
                <a:solidFill>
                  <a:schemeClr val="dk2"/>
                </a:solidFill>
              </a:rPr>
              <a:t> </a:t>
            </a:r>
            <a:r>
              <a:rPr lang="en"/>
              <a:t>Christina Li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99" name="Google Shape;2399;p162"/>
          <p:cNvCxnSpPr/>
          <p:nvPr/>
        </p:nvCxnSpPr>
        <p:spPr>
          <a:xfrm>
            <a:off x="3584250" y="3492975"/>
            <a:ext cx="19755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0" name="Google Shape;2400;p162"/>
          <p:cNvSpPr/>
          <p:nvPr/>
        </p:nvSpPr>
        <p:spPr>
          <a:xfrm rot="5400000">
            <a:off x="735578" y="734470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1" name="Google Shape;2401;p162"/>
          <p:cNvSpPr/>
          <p:nvPr/>
        </p:nvSpPr>
        <p:spPr>
          <a:xfrm flipH="1" rot="10800000">
            <a:off x="7920984" y="3963726"/>
            <a:ext cx="483796" cy="434362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2" name="Google Shape;2402;p1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140"/>
          <p:cNvSpPr/>
          <p:nvPr/>
        </p:nvSpPr>
        <p:spPr>
          <a:xfrm rot="-5400000">
            <a:off x="255410" y="259960"/>
            <a:ext cx="482728" cy="477609"/>
          </a:xfrm>
          <a:custGeom>
            <a:rect b="b" l="l" r="r" t="t"/>
            <a:pathLst>
              <a:path extrusionOk="0" h="43203" w="43666">
                <a:moveTo>
                  <a:pt x="9618" y="0"/>
                </a:moveTo>
                <a:cubicBezTo>
                  <a:pt x="8777" y="0"/>
                  <a:pt x="7923" y="119"/>
                  <a:pt x="7102" y="245"/>
                </a:cubicBezTo>
                <a:cubicBezTo>
                  <a:pt x="3522" y="782"/>
                  <a:pt x="896" y="3547"/>
                  <a:pt x="299" y="7048"/>
                </a:cubicBezTo>
                <a:cubicBezTo>
                  <a:pt x="60" y="8480"/>
                  <a:pt x="1" y="9992"/>
                  <a:pt x="299" y="11405"/>
                </a:cubicBezTo>
                <a:cubicBezTo>
                  <a:pt x="697" y="13374"/>
                  <a:pt x="1871" y="15085"/>
                  <a:pt x="3601" y="16298"/>
                </a:cubicBezTo>
                <a:cubicBezTo>
                  <a:pt x="5422" y="17586"/>
                  <a:pt x="7280" y="18254"/>
                  <a:pt x="9190" y="18254"/>
                </a:cubicBezTo>
                <a:cubicBezTo>
                  <a:pt x="10701" y="18254"/>
                  <a:pt x="12244" y="17836"/>
                  <a:pt x="13826" y="16975"/>
                </a:cubicBezTo>
                <a:cubicBezTo>
                  <a:pt x="15835" y="15880"/>
                  <a:pt x="17904" y="14766"/>
                  <a:pt x="20052" y="14030"/>
                </a:cubicBezTo>
                <a:cubicBezTo>
                  <a:pt x="20925" y="13726"/>
                  <a:pt x="21777" y="13572"/>
                  <a:pt x="22599" y="13572"/>
                </a:cubicBezTo>
                <a:cubicBezTo>
                  <a:pt x="24513" y="13572"/>
                  <a:pt x="26258" y="14407"/>
                  <a:pt x="27691" y="16119"/>
                </a:cubicBezTo>
                <a:cubicBezTo>
                  <a:pt x="29780" y="18606"/>
                  <a:pt x="30178" y="21430"/>
                  <a:pt x="28885" y="24375"/>
                </a:cubicBezTo>
                <a:cubicBezTo>
                  <a:pt x="28308" y="25707"/>
                  <a:pt x="27492" y="26941"/>
                  <a:pt x="26637" y="28095"/>
                </a:cubicBezTo>
                <a:cubicBezTo>
                  <a:pt x="22440" y="33724"/>
                  <a:pt x="24389" y="40368"/>
                  <a:pt x="30974" y="42835"/>
                </a:cubicBezTo>
                <a:cubicBezTo>
                  <a:pt x="31113" y="42875"/>
                  <a:pt x="31212" y="42974"/>
                  <a:pt x="31351" y="43014"/>
                </a:cubicBezTo>
                <a:cubicBezTo>
                  <a:pt x="31953" y="43149"/>
                  <a:pt x="32571" y="43202"/>
                  <a:pt x="33190" y="43202"/>
                </a:cubicBezTo>
                <a:cubicBezTo>
                  <a:pt x="33943" y="43202"/>
                  <a:pt x="34698" y="43123"/>
                  <a:pt x="35429" y="43014"/>
                </a:cubicBezTo>
                <a:cubicBezTo>
                  <a:pt x="38513" y="42537"/>
                  <a:pt x="40641" y="40329"/>
                  <a:pt x="41835" y="37384"/>
                </a:cubicBezTo>
                <a:cubicBezTo>
                  <a:pt x="43108" y="34301"/>
                  <a:pt x="42611" y="31437"/>
                  <a:pt x="40801" y="28731"/>
                </a:cubicBezTo>
                <a:cubicBezTo>
                  <a:pt x="40104" y="27677"/>
                  <a:pt x="39328" y="26662"/>
                  <a:pt x="38612" y="25608"/>
                </a:cubicBezTo>
                <a:cubicBezTo>
                  <a:pt x="36603" y="22704"/>
                  <a:pt x="36444" y="20555"/>
                  <a:pt x="39607" y="17273"/>
                </a:cubicBezTo>
                <a:cubicBezTo>
                  <a:pt x="41198" y="15602"/>
                  <a:pt x="42969" y="13991"/>
                  <a:pt x="43327" y="11683"/>
                </a:cubicBezTo>
                <a:cubicBezTo>
                  <a:pt x="43546" y="10330"/>
                  <a:pt x="43665" y="8918"/>
                  <a:pt x="43327" y="7605"/>
                </a:cubicBezTo>
                <a:cubicBezTo>
                  <a:pt x="42969" y="6153"/>
                  <a:pt x="42113" y="4820"/>
                  <a:pt x="41159" y="3706"/>
                </a:cubicBezTo>
                <a:cubicBezTo>
                  <a:pt x="39439" y="1669"/>
                  <a:pt x="36984" y="639"/>
                  <a:pt x="34494" y="639"/>
                </a:cubicBezTo>
                <a:cubicBezTo>
                  <a:pt x="32461" y="639"/>
                  <a:pt x="30405" y="1326"/>
                  <a:pt x="28706" y="2711"/>
                </a:cubicBezTo>
                <a:cubicBezTo>
                  <a:pt x="28328" y="3010"/>
                  <a:pt x="27930" y="3328"/>
                  <a:pt x="27532" y="3627"/>
                </a:cubicBezTo>
                <a:cubicBezTo>
                  <a:pt x="25764" y="4974"/>
                  <a:pt x="23954" y="5636"/>
                  <a:pt x="22142" y="5636"/>
                </a:cubicBezTo>
                <a:cubicBezTo>
                  <a:pt x="20264" y="5636"/>
                  <a:pt x="18384" y="4924"/>
                  <a:pt x="16551" y="3527"/>
                </a:cubicBezTo>
                <a:cubicBezTo>
                  <a:pt x="14960" y="2314"/>
                  <a:pt x="13408" y="802"/>
                  <a:pt x="11459" y="245"/>
                </a:cubicBezTo>
                <a:cubicBezTo>
                  <a:pt x="10864" y="66"/>
                  <a:pt x="10245" y="0"/>
                  <a:pt x="9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1" name="Google Shape;2041;p140"/>
          <p:cNvSpPr/>
          <p:nvPr/>
        </p:nvSpPr>
        <p:spPr>
          <a:xfrm flipH="1" rot="6300212">
            <a:off x="8265658" y="281582"/>
            <a:ext cx="483803" cy="434365"/>
          </a:xfrm>
          <a:custGeom>
            <a:rect b="b" l="l" r="r" t="t"/>
            <a:pathLst>
              <a:path extrusionOk="0" h="28055" w="31253">
                <a:moveTo>
                  <a:pt x="24964" y="1"/>
                </a:moveTo>
                <a:cubicBezTo>
                  <a:pt x="24608" y="1"/>
                  <a:pt x="24254" y="36"/>
                  <a:pt x="23912" y="130"/>
                </a:cubicBezTo>
                <a:cubicBezTo>
                  <a:pt x="22718" y="448"/>
                  <a:pt x="21763" y="1304"/>
                  <a:pt x="20729" y="1960"/>
                </a:cubicBezTo>
                <a:cubicBezTo>
                  <a:pt x="18826" y="3167"/>
                  <a:pt x="16778" y="3807"/>
                  <a:pt x="14597" y="3807"/>
                </a:cubicBezTo>
                <a:cubicBezTo>
                  <a:pt x="14225" y="3807"/>
                  <a:pt x="13848" y="3788"/>
                  <a:pt x="13468" y="3751"/>
                </a:cubicBezTo>
                <a:cubicBezTo>
                  <a:pt x="13059" y="3710"/>
                  <a:pt x="12653" y="3690"/>
                  <a:pt x="12251" y="3690"/>
                </a:cubicBezTo>
                <a:cubicBezTo>
                  <a:pt x="6526" y="3690"/>
                  <a:pt x="1566" y="7707"/>
                  <a:pt x="339" y="13339"/>
                </a:cubicBezTo>
                <a:cubicBezTo>
                  <a:pt x="299" y="13578"/>
                  <a:pt x="200" y="13796"/>
                  <a:pt x="160" y="14015"/>
                </a:cubicBezTo>
                <a:cubicBezTo>
                  <a:pt x="1" y="15249"/>
                  <a:pt x="21" y="16502"/>
                  <a:pt x="160" y="17715"/>
                </a:cubicBezTo>
                <a:cubicBezTo>
                  <a:pt x="418" y="19923"/>
                  <a:pt x="1473" y="21893"/>
                  <a:pt x="2925" y="23604"/>
                </a:cubicBezTo>
                <a:cubicBezTo>
                  <a:pt x="4695" y="25692"/>
                  <a:pt x="6884" y="27065"/>
                  <a:pt x="9529" y="27701"/>
                </a:cubicBezTo>
                <a:cubicBezTo>
                  <a:pt x="9748" y="27761"/>
                  <a:pt x="9967" y="27880"/>
                  <a:pt x="10186" y="27920"/>
                </a:cubicBezTo>
                <a:cubicBezTo>
                  <a:pt x="10816" y="28014"/>
                  <a:pt x="11454" y="28055"/>
                  <a:pt x="12093" y="28055"/>
                </a:cubicBezTo>
                <a:cubicBezTo>
                  <a:pt x="12807" y="28055"/>
                  <a:pt x="13521" y="28004"/>
                  <a:pt x="14224" y="27920"/>
                </a:cubicBezTo>
                <a:cubicBezTo>
                  <a:pt x="16273" y="27662"/>
                  <a:pt x="18163" y="26747"/>
                  <a:pt x="19794" y="25414"/>
                </a:cubicBezTo>
                <a:cubicBezTo>
                  <a:pt x="22002" y="23623"/>
                  <a:pt x="23514" y="21376"/>
                  <a:pt x="24131" y="18591"/>
                </a:cubicBezTo>
                <a:cubicBezTo>
                  <a:pt x="24628" y="16303"/>
                  <a:pt x="25523" y="14234"/>
                  <a:pt x="27035" y="12464"/>
                </a:cubicBezTo>
                <a:cubicBezTo>
                  <a:pt x="27373" y="12066"/>
                  <a:pt x="27751" y="11668"/>
                  <a:pt x="28169" y="11350"/>
                </a:cubicBezTo>
                <a:cubicBezTo>
                  <a:pt x="29462" y="10315"/>
                  <a:pt x="30854" y="9221"/>
                  <a:pt x="31113" y="7510"/>
                </a:cubicBezTo>
                <a:cubicBezTo>
                  <a:pt x="31252" y="6595"/>
                  <a:pt x="31252" y="5640"/>
                  <a:pt x="31113" y="4705"/>
                </a:cubicBezTo>
                <a:cubicBezTo>
                  <a:pt x="30755" y="2199"/>
                  <a:pt x="28845" y="468"/>
                  <a:pt x="26359" y="130"/>
                </a:cubicBezTo>
                <a:cubicBezTo>
                  <a:pt x="25906" y="62"/>
                  <a:pt x="25433" y="1"/>
                  <a:pt x="249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2" name="Google Shape;2042;p14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Problem Statement</a:t>
            </a:r>
            <a:endParaRPr u="sng"/>
          </a:p>
        </p:txBody>
      </p:sp>
      <p:sp>
        <p:nvSpPr>
          <p:cNvPr id="2043" name="Google Shape;2043;p140"/>
          <p:cNvSpPr txBox="1"/>
          <p:nvPr/>
        </p:nvSpPr>
        <p:spPr>
          <a:xfrm>
            <a:off x="674525" y="1318500"/>
            <a:ext cx="7704000" cy="12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 Medium"/>
              <a:buChar char="●"/>
            </a:pPr>
            <a:r>
              <a:rPr lang="en" sz="24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</a:t>
            </a:r>
            <a:r>
              <a:rPr lang="en" sz="24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olve problem of mediocrity and the lack of innovation in educational buildings</a:t>
            </a:r>
            <a:endParaRPr sz="24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044" name="Google Shape;2044;p140"/>
          <p:cNvSpPr txBox="1"/>
          <p:nvPr/>
        </p:nvSpPr>
        <p:spPr>
          <a:xfrm>
            <a:off x="805675" y="3248400"/>
            <a:ext cx="2290200" cy="17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Students Spend Most of their Day in Educational Facilities.</a:t>
            </a:r>
            <a:endParaRPr sz="18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045" name="Google Shape;2045;p140"/>
          <p:cNvSpPr txBox="1"/>
          <p:nvPr/>
        </p:nvSpPr>
        <p:spPr>
          <a:xfrm>
            <a:off x="3471300" y="3248400"/>
            <a:ext cx="2201400" cy="1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Outdated and Non-innovative Educational Buildings</a:t>
            </a:r>
            <a:endParaRPr sz="18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2046" name="Google Shape;2046;p140"/>
          <p:cNvCxnSpPr/>
          <p:nvPr/>
        </p:nvCxnSpPr>
        <p:spPr>
          <a:xfrm>
            <a:off x="3780000" y="2786875"/>
            <a:ext cx="15840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7" name="Google Shape;2047;p140"/>
          <p:cNvCxnSpPr/>
          <p:nvPr/>
        </p:nvCxnSpPr>
        <p:spPr>
          <a:xfrm>
            <a:off x="1158775" y="2786875"/>
            <a:ext cx="15840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8" name="Google Shape;2048;p140"/>
          <p:cNvCxnSpPr/>
          <p:nvPr/>
        </p:nvCxnSpPr>
        <p:spPr>
          <a:xfrm>
            <a:off x="6415300" y="2786875"/>
            <a:ext cx="15840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49" name="Google Shape;2049;p140"/>
          <p:cNvSpPr txBox="1"/>
          <p:nvPr/>
        </p:nvSpPr>
        <p:spPr>
          <a:xfrm>
            <a:off x="5779300" y="3248400"/>
            <a:ext cx="28560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Can Lead to A</a:t>
            </a:r>
            <a:r>
              <a:rPr lang="en" sz="1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cceptance</a:t>
            </a:r>
            <a:r>
              <a:rPr lang="en" sz="18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of Mediocrity and Decreased Creativity in Students </a:t>
            </a:r>
            <a:endParaRPr sz="18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050" name="Google Shape;2050;p1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141"/>
          <p:cNvSpPr txBox="1"/>
          <p:nvPr>
            <p:ph type="title"/>
          </p:nvPr>
        </p:nvSpPr>
        <p:spPr>
          <a:xfrm>
            <a:off x="720000" y="2983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Objective</a:t>
            </a:r>
            <a:endParaRPr u="sng"/>
          </a:p>
        </p:txBody>
      </p:sp>
      <p:sp>
        <p:nvSpPr>
          <p:cNvPr id="2056" name="Google Shape;2056;p141"/>
          <p:cNvSpPr/>
          <p:nvPr/>
        </p:nvSpPr>
        <p:spPr>
          <a:xfrm flipH="1" rot="5400000">
            <a:off x="235153" y="341250"/>
            <a:ext cx="482799" cy="486900"/>
          </a:xfrm>
          <a:custGeom>
            <a:rect b="b" l="l" r="r" t="t"/>
            <a:pathLst>
              <a:path extrusionOk="0" h="30880" w="30615">
                <a:moveTo>
                  <a:pt x="22604" y="1"/>
                </a:moveTo>
                <a:cubicBezTo>
                  <a:pt x="22172" y="1"/>
                  <a:pt x="21742" y="39"/>
                  <a:pt x="21325" y="137"/>
                </a:cubicBezTo>
                <a:cubicBezTo>
                  <a:pt x="20112" y="435"/>
                  <a:pt x="18978" y="1131"/>
                  <a:pt x="17963" y="1847"/>
                </a:cubicBezTo>
                <a:cubicBezTo>
                  <a:pt x="16392" y="2942"/>
                  <a:pt x="15596" y="4593"/>
                  <a:pt x="15238" y="6463"/>
                </a:cubicBezTo>
                <a:cubicBezTo>
                  <a:pt x="15039" y="7497"/>
                  <a:pt x="14880" y="8551"/>
                  <a:pt x="14601" y="9566"/>
                </a:cubicBezTo>
                <a:cubicBezTo>
                  <a:pt x="13607" y="13206"/>
                  <a:pt x="11578" y="14997"/>
                  <a:pt x="7818" y="15394"/>
                </a:cubicBezTo>
                <a:cubicBezTo>
                  <a:pt x="5550" y="15653"/>
                  <a:pt x="3561" y="16329"/>
                  <a:pt x="1989" y="18080"/>
                </a:cubicBezTo>
                <a:cubicBezTo>
                  <a:pt x="1015" y="19174"/>
                  <a:pt x="318" y="20427"/>
                  <a:pt x="119" y="21820"/>
                </a:cubicBezTo>
                <a:cubicBezTo>
                  <a:pt x="0" y="22715"/>
                  <a:pt x="0" y="23630"/>
                  <a:pt x="119" y="24525"/>
                </a:cubicBezTo>
                <a:cubicBezTo>
                  <a:pt x="398" y="26554"/>
                  <a:pt x="1572" y="28265"/>
                  <a:pt x="3322" y="29379"/>
                </a:cubicBezTo>
                <a:cubicBezTo>
                  <a:pt x="4257" y="29976"/>
                  <a:pt x="5272" y="30533"/>
                  <a:pt x="6346" y="30752"/>
                </a:cubicBezTo>
                <a:cubicBezTo>
                  <a:pt x="6773" y="30842"/>
                  <a:pt x="7213" y="30879"/>
                  <a:pt x="7653" y="30879"/>
                </a:cubicBezTo>
                <a:cubicBezTo>
                  <a:pt x="8177" y="30879"/>
                  <a:pt x="8703" y="30827"/>
                  <a:pt x="9210" y="30752"/>
                </a:cubicBezTo>
                <a:cubicBezTo>
                  <a:pt x="11299" y="30453"/>
                  <a:pt x="12970" y="29200"/>
                  <a:pt x="14164" y="27370"/>
                </a:cubicBezTo>
                <a:cubicBezTo>
                  <a:pt x="14939" y="26176"/>
                  <a:pt x="15258" y="24863"/>
                  <a:pt x="15477" y="23491"/>
                </a:cubicBezTo>
                <a:cubicBezTo>
                  <a:pt x="15656" y="22257"/>
                  <a:pt x="15894" y="21024"/>
                  <a:pt x="16272" y="19850"/>
                </a:cubicBezTo>
                <a:cubicBezTo>
                  <a:pt x="16789" y="18179"/>
                  <a:pt x="17963" y="16986"/>
                  <a:pt x="19594" y="16409"/>
                </a:cubicBezTo>
                <a:cubicBezTo>
                  <a:pt x="20828" y="15971"/>
                  <a:pt x="22121" y="15613"/>
                  <a:pt x="23434" y="15414"/>
                </a:cubicBezTo>
                <a:cubicBezTo>
                  <a:pt x="26935" y="14877"/>
                  <a:pt x="29242" y="13007"/>
                  <a:pt x="30277" y="9606"/>
                </a:cubicBezTo>
                <a:cubicBezTo>
                  <a:pt x="30316" y="9466"/>
                  <a:pt x="30396" y="9347"/>
                  <a:pt x="30416" y="9228"/>
                </a:cubicBezTo>
                <a:cubicBezTo>
                  <a:pt x="30615" y="8293"/>
                  <a:pt x="30615" y="7298"/>
                  <a:pt x="30416" y="6363"/>
                </a:cubicBezTo>
                <a:cubicBezTo>
                  <a:pt x="30197" y="5269"/>
                  <a:pt x="29640" y="4274"/>
                  <a:pt x="29063" y="3339"/>
                </a:cubicBezTo>
                <a:cubicBezTo>
                  <a:pt x="27949" y="1569"/>
                  <a:pt x="26219" y="415"/>
                  <a:pt x="24209" y="137"/>
                </a:cubicBezTo>
                <a:cubicBezTo>
                  <a:pt x="23681" y="60"/>
                  <a:pt x="23140" y="1"/>
                  <a:pt x="226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7" name="Google Shape;2057;p141"/>
          <p:cNvSpPr txBox="1"/>
          <p:nvPr/>
        </p:nvSpPr>
        <p:spPr>
          <a:xfrm>
            <a:off x="720000" y="1300988"/>
            <a:ext cx="6615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Design a building that:</a:t>
            </a:r>
            <a:endParaRPr sz="2200" u="sng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aleway Medium"/>
              <a:buChar char="-"/>
            </a:pPr>
            <a:r>
              <a:rPr lang="en" sz="19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Creates a professional student environment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aleway Medium"/>
              <a:buChar char="-"/>
            </a:pPr>
            <a:r>
              <a:rPr lang="en" sz="19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Is Entertaining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aleway Medium"/>
              <a:buChar char="-"/>
            </a:pPr>
            <a:r>
              <a:rPr lang="en" sz="19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Is Sustainable and Accessible to Everyone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058" name="Google Shape;2058;p141"/>
          <p:cNvSpPr txBox="1"/>
          <p:nvPr/>
        </p:nvSpPr>
        <p:spPr>
          <a:xfrm>
            <a:off x="720000" y="3034076"/>
            <a:ext cx="6615900" cy="13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Mission Statement</a:t>
            </a:r>
            <a:endParaRPr sz="2200" u="sng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Medium"/>
              <a:buChar char="▪"/>
            </a:pPr>
            <a:r>
              <a:rPr lang="en" sz="22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Create a sustainable environment that incentivizes creativity</a:t>
            </a:r>
            <a:endParaRPr sz="22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059" name="Google Shape;2059;p141"/>
          <p:cNvGrpSpPr/>
          <p:nvPr/>
        </p:nvGrpSpPr>
        <p:grpSpPr>
          <a:xfrm>
            <a:off x="7335888" y="1882196"/>
            <a:ext cx="1176941" cy="1379098"/>
            <a:chOff x="3086313" y="2877049"/>
            <a:chExt cx="320143" cy="392581"/>
          </a:xfrm>
        </p:grpSpPr>
        <p:sp>
          <p:nvSpPr>
            <p:cNvPr id="2060" name="Google Shape;2060;p141"/>
            <p:cNvSpPr/>
            <p:nvPr/>
          </p:nvSpPr>
          <p:spPr>
            <a:xfrm>
              <a:off x="3125749" y="2915371"/>
              <a:ext cx="240505" cy="354259"/>
            </a:xfrm>
            <a:custGeom>
              <a:rect b="b" l="l" r="r" t="t"/>
              <a:pathLst>
                <a:path extrusionOk="0" h="11121" w="755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141"/>
            <p:cNvSpPr/>
            <p:nvPr/>
          </p:nvSpPr>
          <p:spPr>
            <a:xfrm>
              <a:off x="3263076" y="2942511"/>
              <a:ext cx="79287" cy="99579"/>
            </a:xfrm>
            <a:custGeom>
              <a:rect b="b" l="l" r="r" t="t"/>
              <a:pathLst>
                <a:path extrusionOk="0" h="3126" w="2489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141"/>
            <p:cNvSpPr/>
            <p:nvPr/>
          </p:nvSpPr>
          <p:spPr>
            <a:xfrm>
              <a:off x="3237656" y="2939262"/>
              <a:ext cx="20897" cy="14462"/>
            </a:xfrm>
            <a:custGeom>
              <a:rect b="b" l="l" r="r" t="t"/>
              <a:pathLst>
                <a:path extrusionOk="0" h="454" w="656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141"/>
            <p:cNvSpPr/>
            <p:nvPr/>
          </p:nvSpPr>
          <p:spPr>
            <a:xfrm>
              <a:off x="3379888" y="3029539"/>
              <a:ext cx="26567" cy="14048"/>
            </a:xfrm>
            <a:custGeom>
              <a:rect b="b" l="l" r="r" t="t"/>
              <a:pathLst>
                <a:path extrusionOk="0" h="441" w="834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141"/>
            <p:cNvSpPr/>
            <p:nvPr/>
          </p:nvSpPr>
          <p:spPr>
            <a:xfrm>
              <a:off x="3086313" y="3029539"/>
              <a:ext cx="26599" cy="14048"/>
            </a:xfrm>
            <a:custGeom>
              <a:rect b="b" l="l" r="r" t="t"/>
              <a:pathLst>
                <a:path extrusionOk="0" h="441" w="835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141"/>
            <p:cNvSpPr/>
            <p:nvPr/>
          </p:nvSpPr>
          <p:spPr>
            <a:xfrm>
              <a:off x="3359788" y="2953469"/>
              <a:ext cx="26567" cy="20355"/>
            </a:xfrm>
            <a:custGeom>
              <a:rect b="b" l="l" r="r" t="t"/>
              <a:pathLst>
                <a:path extrusionOk="0" h="639" w="834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141"/>
            <p:cNvSpPr/>
            <p:nvPr/>
          </p:nvSpPr>
          <p:spPr>
            <a:xfrm>
              <a:off x="3106413" y="3100034"/>
              <a:ext cx="26599" cy="20164"/>
            </a:xfrm>
            <a:custGeom>
              <a:rect b="b" l="l" r="r" t="t"/>
              <a:pathLst>
                <a:path extrusionOk="0" h="633" w="835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141"/>
            <p:cNvSpPr/>
            <p:nvPr/>
          </p:nvSpPr>
          <p:spPr>
            <a:xfrm>
              <a:off x="3308565" y="2897277"/>
              <a:ext cx="22044" cy="24178"/>
            </a:xfrm>
            <a:custGeom>
              <a:rect b="b" l="l" r="r" t="t"/>
              <a:pathLst>
                <a:path extrusionOk="0" h="759" w="692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141"/>
            <p:cNvSpPr/>
            <p:nvPr/>
          </p:nvSpPr>
          <p:spPr>
            <a:xfrm>
              <a:off x="3239153" y="2877049"/>
              <a:ext cx="14080" cy="26599"/>
            </a:xfrm>
            <a:custGeom>
              <a:rect b="b" l="l" r="r" t="t"/>
              <a:pathLst>
                <a:path extrusionOk="0" h="835" w="442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141"/>
            <p:cNvSpPr/>
            <p:nvPr/>
          </p:nvSpPr>
          <p:spPr>
            <a:xfrm>
              <a:off x="3161809" y="2897500"/>
              <a:ext cx="22394" cy="24337"/>
            </a:xfrm>
            <a:custGeom>
              <a:rect b="b" l="l" r="r" t="t"/>
              <a:pathLst>
                <a:path extrusionOk="0" h="764" w="703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141"/>
            <p:cNvSpPr/>
            <p:nvPr/>
          </p:nvSpPr>
          <p:spPr>
            <a:xfrm>
              <a:off x="3106413" y="2953151"/>
              <a:ext cx="26599" cy="19909"/>
            </a:xfrm>
            <a:custGeom>
              <a:rect b="b" l="l" r="r" t="t"/>
              <a:pathLst>
                <a:path extrusionOk="0" h="625" w="835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141"/>
            <p:cNvSpPr/>
            <p:nvPr/>
          </p:nvSpPr>
          <p:spPr>
            <a:xfrm>
              <a:off x="3360520" y="3099811"/>
              <a:ext cx="25834" cy="20005"/>
            </a:xfrm>
            <a:custGeom>
              <a:rect b="b" l="l" r="r" t="t"/>
              <a:pathLst>
                <a:path extrusionOk="0" h="628" w="811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2" name="Google Shape;2072;p1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p142"/>
          <p:cNvSpPr txBox="1"/>
          <p:nvPr>
            <p:ph type="title"/>
          </p:nvPr>
        </p:nvSpPr>
        <p:spPr>
          <a:xfrm>
            <a:off x="720000" y="328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The Nexus Center </a:t>
            </a:r>
            <a:endParaRPr u="sng"/>
          </a:p>
        </p:txBody>
      </p:sp>
      <p:grpSp>
        <p:nvGrpSpPr>
          <p:cNvPr id="2078" name="Google Shape;2078;p142"/>
          <p:cNvGrpSpPr/>
          <p:nvPr/>
        </p:nvGrpSpPr>
        <p:grpSpPr>
          <a:xfrm>
            <a:off x="8023752" y="162255"/>
            <a:ext cx="967625" cy="905199"/>
            <a:chOff x="5193955" y="-106337"/>
            <a:chExt cx="662848" cy="620084"/>
          </a:xfrm>
        </p:grpSpPr>
        <p:sp>
          <p:nvSpPr>
            <p:cNvPr id="2079" name="Google Shape;2079;p142"/>
            <p:cNvSpPr/>
            <p:nvPr/>
          </p:nvSpPr>
          <p:spPr>
            <a:xfrm>
              <a:off x="5193955" y="-106337"/>
              <a:ext cx="44569" cy="41446"/>
            </a:xfrm>
            <a:custGeom>
              <a:rect b="b" l="l" r="r" t="t"/>
              <a:pathLst>
                <a:path extrusionOk="0" h="3331" w="3582">
                  <a:moveTo>
                    <a:pt x="1274" y="0"/>
                  </a:moveTo>
                  <a:cubicBezTo>
                    <a:pt x="996" y="159"/>
                    <a:pt x="677" y="279"/>
                    <a:pt x="458" y="497"/>
                  </a:cubicBezTo>
                  <a:cubicBezTo>
                    <a:pt x="260" y="716"/>
                    <a:pt x="140" y="1015"/>
                    <a:pt x="1" y="1293"/>
                  </a:cubicBezTo>
                  <a:lnTo>
                    <a:pt x="1" y="2009"/>
                  </a:lnTo>
                  <a:cubicBezTo>
                    <a:pt x="41" y="2129"/>
                    <a:pt x="80" y="2248"/>
                    <a:pt x="140" y="2367"/>
                  </a:cubicBezTo>
                  <a:cubicBezTo>
                    <a:pt x="436" y="2974"/>
                    <a:pt x="1033" y="3330"/>
                    <a:pt x="1660" y="3330"/>
                  </a:cubicBezTo>
                  <a:cubicBezTo>
                    <a:pt x="1917" y="3330"/>
                    <a:pt x="2179" y="3270"/>
                    <a:pt x="2428" y="3143"/>
                  </a:cubicBezTo>
                  <a:cubicBezTo>
                    <a:pt x="3263" y="2705"/>
                    <a:pt x="3582" y="1691"/>
                    <a:pt x="3124" y="855"/>
                  </a:cubicBezTo>
                  <a:cubicBezTo>
                    <a:pt x="2885" y="398"/>
                    <a:pt x="2468" y="159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142"/>
            <p:cNvSpPr/>
            <p:nvPr/>
          </p:nvSpPr>
          <p:spPr>
            <a:xfrm>
              <a:off x="5813727" y="-106337"/>
              <a:ext cx="43076" cy="41483"/>
            </a:xfrm>
            <a:custGeom>
              <a:rect b="b" l="l" r="r" t="t"/>
              <a:pathLst>
                <a:path extrusionOk="0" h="3334" w="3462">
                  <a:moveTo>
                    <a:pt x="1452" y="0"/>
                  </a:moveTo>
                  <a:cubicBezTo>
                    <a:pt x="1074" y="119"/>
                    <a:pt x="756" y="318"/>
                    <a:pt x="498" y="617"/>
                  </a:cubicBezTo>
                  <a:cubicBezTo>
                    <a:pt x="80" y="1094"/>
                    <a:pt x="0" y="1850"/>
                    <a:pt x="338" y="2467"/>
                  </a:cubicBezTo>
                  <a:cubicBezTo>
                    <a:pt x="627" y="2990"/>
                    <a:pt x="1227" y="3333"/>
                    <a:pt x="1796" y="3333"/>
                  </a:cubicBezTo>
                  <a:cubicBezTo>
                    <a:pt x="1854" y="3333"/>
                    <a:pt x="1912" y="3330"/>
                    <a:pt x="1970" y="3322"/>
                  </a:cubicBezTo>
                  <a:cubicBezTo>
                    <a:pt x="2745" y="3203"/>
                    <a:pt x="3203" y="2725"/>
                    <a:pt x="3462" y="2009"/>
                  </a:cubicBezTo>
                  <a:cubicBezTo>
                    <a:pt x="3462" y="1771"/>
                    <a:pt x="3462" y="1532"/>
                    <a:pt x="3462" y="1293"/>
                  </a:cubicBezTo>
                  <a:cubicBezTo>
                    <a:pt x="3282" y="1015"/>
                    <a:pt x="3163" y="696"/>
                    <a:pt x="2944" y="458"/>
                  </a:cubicBezTo>
                  <a:cubicBezTo>
                    <a:pt x="2745" y="259"/>
                    <a:pt x="2427" y="159"/>
                    <a:pt x="2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142"/>
            <p:cNvSpPr/>
            <p:nvPr/>
          </p:nvSpPr>
          <p:spPr>
            <a:xfrm>
              <a:off x="5315988" y="-106337"/>
              <a:ext cx="46050" cy="41322"/>
            </a:xfrm>
            <a:custGeom>
              <a:rect b="b" l="l" r="r" t="t"/>
              <a:pathLst>
                <a:path extrusionOk="0" h="3321" w="3701">
                  <a:moveTo>
                    <a:pt x="1452" y="0"/>
                  </a:moveTo>
                  <a:cubicBezTo>
                    <a:pt x="1094" y="159"/>
                    <a:pt x="736" y="318"/>
                    <a:pt x="497" y="657"/>
                  </a:cubicBezTo>
                  <a:cubicBezTo>
                    <a:pt x="0" y="1353"/>
                    <a:pt x="80" y="2288"/>
                    <a:pt x="676" y="2865"/>
                  </a:cubicBezTo>
                  <a:cubicBezTo>
                    <a:pt x="998" y="3166"/>
                    <a:pt x="1418" y="3320"/>
                    <a:pt x="1838" y="3320"/>
                  </a:cubicBezTo>
                  <a:cubicBezTo>
                    <a:pt x="2224" y="3320"/>
                    <a:pt x="2610" y="3191"/>
                    <a:pt x="2924" y="2924"/>
                  </a:cubicBezTo>
                  <a:cubicBezTo>
                    <a:pt x="3561" y="2387"/>
                    <a:pt x="3700" y="1452"/>
                    <a:pt x="3243" y="736"/>
                  </a:cubicBezTo>
                  <a:cubicBezTo>
                    <a:pt x="3004" y="358"/>
                    <a:pt x="262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142"/>
            <p:cNvSpPr/>
            <p:nvPr/>
          </p:nvSpPr>
          <p:spPr>
            <a:xfrm>
              <a:off x="5688981" y="-106337"/>
              <a:ext cx="45801" cy="41371"/>
            </a:xfrm>
            <a:custGeom>
              <a:rect b="b" l="l" r="r" t="t"/>
              <a:pathLst>
                <a:path extrusionOk="0" h="3325" w="3681">
                  <a:moveTo>
                    <a:pt x="1452" y="0"/>
                  </a:moveTo>
                  <a:cubicBezTo>
                    <a:pt x="1174" y="159"/>
                    <a:pt x="876" y="279"/>
                    <a:pt x="637" y="477"/>
                  </a:cubicBezTo>
                  <a:cubicBezTo>
                    <a:pt x="20" y="1074"/>
                    <a:pt x="0" y="2109"/>
                    <a:pt x="577" y="2745"/>
                  </a:cubicBezTo>
                  <a:cubicBezTo>
                    <a:pt x="916" y="3128"/>
                    <a:pt x="1370" y="3325"/>
                    <a:pt x="1828" y="3325"/>
                  </a:cubicBezTo>
                  <a:cubicBezTo>
                    <a:pt x="2204" y="3325"/>
                    <a:pt x="2582" y="3193"/>
                    <a:pt x="2905" y="2924"/>
                  </a:cubicBezTo>
                  <a:cubicBezTo>
                    <a:pt x="3561" y="2387"/>
                    <a:pt x="3680" y="1393"/>
                    <a:pt x="3183" y="676"/>
                  </a:cubicBezTo>
                  <a:cubicBezTo>
                    <a:pt x="2944" y="338"/>
                    <a:pt x="2586" y="159"/>
                    <a:pt x="2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142"/>
            <p:cNvSpPr/>
            <p:nvPr/>
          </p:nvSpPr>
          <p:spPr>
            <a:xfrm>
              <a:off x="5193955" y="356564"/>
              <a:ext cx="44320" cy="41384"/>
            </a:xfrm>
            <a:custGeom>
              <a:rect b="b" l="l" r="r" t="t"/>
              <a:pathLst>
                <a:path extrusionOk="0" h="3326" w="3562">
                  <a:moveTo>
                    <a:pt x="1657" y="0"/>
                  </a:moveTo>
                  <a:cubicBezTo>
                    <a:pt x="1421" y="0"/>
                    <a:pt x="1182" y="51"/>
                    <a:pt x="956" y="159"/>
                  </a:cubicBezTo>
                  <a:cubicBezTo>
                    <a:pt x="439" y="397"/>
                    <a:pt x="160" y="815"/>
                    <a:pt x="1" y="1312"/>
                  </a:cubicBezTo>
                  <a:cubicBezTo>
                    <a:pt x="1" y="1551"/>
                    <a:pt x="1" y="1790"/>
                    <a:pt x="1" y="2029"/>
                  </a:cubicBezTo>
                  <a:cubicBezTo>
                    <a:pt x="21" y="2108"/>
                    <a:pt x="61" y="2208"/>
                    <a:pt x="100" y="2287"/>
                  </a:cubicBezTo>
                  <a:cubicBezTo>
                    <a:pt x="352" y="2938"/>
                    <a:pt x="978" y="3325"/>
                    <a:pt x="1642" y="3325"/>
                  </a:cubicBezTo>
                  <a:cubicBezTo>
                    <a:pt x="1871" y="3325"/>
                    <a:pt x="2104" y="3279"/>
                    <a:pt x="2328" y="3182"/>
                  </a:cubicBezTo>
                  <a:cubicBezTo>
                    <a:pt x="3164" y="2824"/>
                    <a:pt x="3562" y="1830"/>
                    <a:pt x="3184" y="994"/>
                  </a:cubicBezTo>
                  <a:cubicBezTo>
                    <a:pt x="2908" y="370"/>
                    <a:pt x="2294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142"/>
            <p:cNvSpPr/>
            <p:nvPr/>
          </p:nvSpPr>
          <p:spPr>
            <a:xfrm>
              <a:off x="5813229" y="356514"/>
              <a:ext cx="43574" cy="41458"/>
            </a:xfrm>
            <a:custGeom>
              <a:rect b="b" l="l" r="r" t="t"/>
              <a:pathLst>
                <a:path extrusionOk="0" h="3332" w="3502">
                  <a:moveTo>
                    <a:pt x="1838" y="1"/>
                  </a:moveTo>
                  <a:cubicBezTo>
                    <a:pt x="1404" y="1"/>
                    <a:pt x="968" y="170"/>
                    <a:pt x="637" y="501"/>
                  </a:cubicBezTo>
                  <a:cubicBezTo>
                    <a:pt x="20" y="1098"/>
                    <a:pt x="0" y="2172"/>
                    <a:pt x="597" y="2808"/>
                  </a:cubicBezTo>
                  <a:cubicBezTo>
                    <a:pt x="940" y="3151"/>
                    <a:pt x="1398" y="3332"/>
                    <a:pt x="1847" y="3332"/>
                  </a:cubicBezTo>
                  <a:cubicBezTo>
                    <a:pt x="2257" y="3332"/>
                    <a:pt x="2661" y="3181"/>
                    <a:pt x="2964" y="2868"/>
                  </a:cubicBezTo>
                  <a:cubicBezTo>
                    <a:pt x="3203" y="2649"/>
                    <a:pt x="3322" y="2311"/>
                    <a:pt x="3502" y="2033"/>
                  </a:cubicBezTo>
                  <a:lnTo>
                    <a:pt x="3502" y="1316"/>
                  </a:lnTo>
                  <a:cubicBezTo>
                    <a:pt x="3322" y="1038"/>
                    <a:pt x="3203" y="720"/>
                    <a:pt x="3004" y="501"/>
                  </a:cubicBezTo>
                  <a:cubicBezTo>
                    <a:pt x="2688" y="165"/>
                    <a:pt x="2265" y="1"/>
                    <a:pt x="1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142"/>
            <p:cNvSpPr/>
            <p:nvPr/>
          </p:nvSpPr>
          <p:spPr>
            <a:xfrm>
              <a:off x="5315988" y="472388"/>
              <a:ext cx="45801" cy="41359"/>
            </a:xfrm>
            <a:custGeom>
              <a:rect b="b" l="l" r="r" t="t"/>
              <a:pathLst>
                <a:path extrusionOk="0" h="3324" w="3681">
                  <a:moveTo>
                    <a:pt x="1841" y="1"/>
                  </a:moveTo>
                  <a:cubicBezTo>
                    <a:pt x="1485" y="1"/>
                    <a:pt x="1125" y="112"/>
                    <a:pt x="816" y="339"/>
                  </a:cubicBezTo>
                  <a:cubicBezTo>
                    <a:pt x="219" y="777"/>
                    <a:pt x="0" y="1652"/>
                    <a:pt x="318" y="2349"/>
                  </a:cubicBezTo>
                  <a:cubicBezTo>
                    <a:pt x="537" y="2846"/>
                    <a:pt x="955" y="3124"/>
                    <a:pt x="1452" y="3323"/>
                  </a:cubicBezTo>
                  <a:cubicBezTo>
                    <a:pt x="1711" y="3323"/>
                    <a:pt x="1969" y="3323"/>
                    <a:pt x="2228" y="3303"/>
                  </a:cubicBezTo>
                  <a:cubicBezTo>
                    <a:pt x="2646" y="3144"/>
                    <a:pt x="3024" y="2925"/>
                    <a:pt x="3262" y="2528"/>
                  </a:cubicBezTo>
                  <a:cubicBezTo>
                    <a:pt x="3680" y="1871"/>
                    <a:pt x="3561" y="996"/>
                    <a:pt x="3004" y="459"/>
                  </a:cubicBezTo>
                  <a:cubicBezTo>
                    <a:pt x="2680" y="157"/>
                    <a:pt x="2263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142"/>
            <p:cNvSpPr/>
            <p:nvPr/>
          </p:nvSpPr>
          <p:spPr>
            <a:xfrm>
              <a:off x="5813727" y="240951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51" y="1"/>
                  </a:moveTo>
                  <a:cubicBezTo>
                    <a:pt x="1074" y="1"/>
                    <a:pt x="478" y="418"/>
                    <a:pt x="219" y="1075"/>
                  </a:cubicBezTo>
                  <a:cubicBezTo>
                    <a:pt x="0" y="1672"/>
                    <a:pt x="159" y="2427"/>
                    <a:pt x="637" y="2865"/>
                  </a:cubicBezTo>
                  <a:cubicBezTo>
                    <a:pt x="948" y="3163"/>
                    <a:pt x="1386" y="3318"/>
                    <a:pt x="1818" y="3318"/>
                  </a:cubicBezTo>
                  <a:cubicBezTo>
                    <a:pt x="2049" y="3318"/>
                    <a:pt x="2279" y="3274"/>
                    <a:pt x="2487" y="3183"/>
                  </a:cubicBezTo>
                  <a:cubicBezTo>
                    <a:pt x="3004" y="2945"/>
                    <a:pt x="3263" y="2527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74"/>
                    <a:pt x="3382" y="1134"/>
                  </a:cubicBezTo>
                  <a:cubicBezTo>
                    <a:pt x="3103" y="398"/>
                    <a:pt x="2527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142"/>
            <p:cNvSpPr/>
            <p:nvPr/>
          </p:nvSpPr>
          <p:spPr>
            <a:xfrm>
              <a:off x="5440971" y="-106337"/>
              <a:ext cx="44320" cy="41496"/>
            </a:xfrm>
            <a:custGeom>
              <a:rect b="b" l="l" r="r" t="t"/>
              <a:pathLst>
                <a:path extrusionOk="0" h="3335" w="3562">
                  <a:moveTo>
                    <a:pt x="1433" y="0"/>
                  </a:moveTo>
                  <a:cubicBezTo>
                    <a:pt x="1354" y="20"/>
                    <a:pt x="1294" y="60"/>
                    <a:pt x="1214" y="80"/>
                  </a:cubicBezTo>
                  <a:cubicBezTo>
                    <a:pt x="438" y="398"/>
                    <a:pt x="1" y="1114"/>
                    <a:pt x="140" y="1950"/>
                  </a:cubicBezTo>
                  <a:cubicBezTo>
                    <a:pt x="259" y="2626"/>
                    <a:pt x="677" y="3064"/>
                    <a:pt x="1334" y="3262"/>
                  </a:cubicBezTo>
                  <a:cubicBezTo>
                    <a:pt x="1503" y="3311"/>
                    <a:pt x="1668" y="3335"/>
                    <a:pt x="1827" y="3335"/>
                  </a:cubicBezTo>
                  <a:cubicBezTo>
                    <a:pt x="2320" y="3335"/>
                    <a:pt x="2753" y="3107"/>
                    <a:pt x="3084" y="2686"/>
                  </a:cubicBezTo>
                  <a:cubicBezTo>
                    <a:pt x="3502" y="2148"/>
                    <a:pt x="3562" y="1552"/>
                    <a:pt x="3283" y="935"/>
                  </a:cubicBezTo>
                  <a:cubicBezTo>
                    <a:pt x="3064" y="438"/>
                    <a:pt x="2647" y="179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142"/>
            <p:cNvSpPr/>
            <p:nvPr/>
          </p:nvSpPr>
          <p:spPr>
            <a:xfrm>
              <a:off x="5193955" y="9202"/>
              <a:ext cx="42840" cy="41521"/>
            </a:xfrm>
            <a:custGeom>
              <a:rect b="b" l="l" r="r" t="t"/>
              <a:pathLst>
                <a:path extrusionOk="0" h="3337" w="3443">
                  <a:moveTo>
                    <a:pt x="1615" y="0"/>
                  </a:moveTo>
                  <a:cubicBezTo>
                    <a:pt x="1212" y="0"/>
                    <a:pt x="823" y="147"/>
                    <a:pt x="538" y="443"/>
                  </a:cubicBezTo>
                  <a:cubicBezTo>
                    <a:pt x="299" y="681"/>
                    <a:pt x="180" y="1019"/>
                    <a:pt x="1" y="1298"/>
                  </a:cubicBezTo>
                  <a:cubicBezTo>
                    <a:pt x="1" y="1557"/>
                    <a:pt x="1" y="1795"/>
                    <a:pt x="1" y="2034"/>
                  </a:cubicBezTo>
                  <a:cubicBezTo>
                    <a:pt x="41" y="2114"/>
                    <a:pt x="61" y="2193"/>
                    <a:pt x="100" y="2273"/>
                  </a:cubicBezTo>
                  <a:cubicBezTo>
                    <a:pt x="375" y="2931"/>
                    <a:pt x="968" y="3337"/>
                    <a:pt x="1664" y="3337"/>
                  </a:cubicBezTo>
                  <a:cubicBezTo>
                    <a:pt x="1725" y="3337"/>
                    <a:pt x="1788" y="3334"/>
                    <a:pt x="1851" y="3327"/>
                  </a:cubicBezTo>
                  <a:cubicBezTo>
                    <a:pt x="2607" y="3247"/>
                    <a:pt x="3144" y="2730"/>
                    <a:pt x="3303" y="1954"/>
                  </a:cubicBezTo>
                  <a:cubicBezTo>
                    <a:pt x="3442" y="1318"/>
                    <a:pt x="3104" y="582"/>
                    <a:pt x="2507" y="244"/>
                  </a:cubicBezTo>
                  <a:cubicBezTo>
                    <a:pt x="2227" y="82"/>
                    <a:pt x="1917" y="0"/>
                    <a:pt x="1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142"/>
            <p:cNvSpPr/>
            <p:nvPr/>
          </p:nvSpPr>
          <p:spPr>
            <a:xfrm>
              <a:off x="5687986" y="472413"/>
              <a:ext cx="47543" cy="41334"/>
            </a:xfrm>
            <a:custGeom>
              <a:rect b="b" l="l" r="r" t="t"/>
              <a:pathLst>
                <a:path extrusionOk="0" h="3322" w="3821">
                  <a:moveTo>
                    <a:pt x="1905" y="1"/>
                  </a:moveTo>
                  <a:cubicBezTo>
                    <a:pt x="1624" y="1"/>
                    <a:pt x="1339" y="71"/>
                    <a:pt x="1075" y="218"/>
                  </a:cubicBezTo>
                  <a:cubicBezTo>
                    <a:pt x="259" y="696"/>
                    <a:pt x="1" y="1750"/>
                    <a:pt x="498" y="2546"/>
                  </a:cubicBezTo>
                  <a:cubicBezTo>
                    <a:pt x="737" y="2943"/>
                    <a:pt x="1115" y="3142"/>
                    <a:pt x="1532" y="3321"/>
                  </a:cubicBezTo>
                  <a:lnTo>
                    <a:pt x="2288" y="3321"/>
                  </a:lnTo>
                  <a:cubicBezTo>
                    <a:pt x="2388" y="3282"/>
                    <a:pt x="2467" y="3242"/>
                    <a:pt x="2547" y="3202"/>
                  </a:cubicBezTo>
                  <a:cubicBezTo>
                    <a:pt x="3422" y="2844"/>
                    <a:pt x="3820" y="1810"/>
                    <a:pt x="3422" y="954"/>
                  </a:cubicBezTo>
                  <a:cubicBezTo>
                    <a:pt x="3134" y="349"/>
                    <a:pt x="2531" y="1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142"/>
            <p:cNvSpPr/>
            <p:nvPr/>
          </p:nvSpPr>
          <p:spPr>
            <a:xfrm>
              <a:off x="5193955" y="125039"/>
              <a:ext cx="42591" cy="41409"/>
            </a:xfrm>
            <a:custGeom>
              <a:rect b="b" l="l" r="r" t="t"/>
              <a:pathLst>
                <a:path extrusionOk="0" h="3328" w="3423">
                  <a:moveTo>
                    <a:pt x="1657" y="1"/>
                  </a:moveTo>
                  <a:cubicBezTo>
                    <a:pt x="1239" y="1"/>
                    <a:pt x="818" y="151"/>
                    <a:pt x="538" y="443"/>
                  </a:cubicBezTo>
                  <a:cubicBezTo>
                    <a:pt x="299" y="682"/>
                    <a:pt x="180" y="1020"/>
                    <a:pt x="1" y="1299"/>
                  </a:cubicBezTo>
                  <a:lnTo>
                    <a:pt x="1" y="2015"/>
                  </a:lnTo>
                  <a:cubicBezTo>
                    <a:pt x="21" y="2095"/>
                    <a:pt x="61" y="2174"/>
                    <a:pt x="100" y="2254"/>
                  </a:cubicBezTo>
                  <a:cubicBezTo>
                    <a:pt x="371" y="2913"/>
                    <a:pt x="972" y="3328"/>
                    <a:pt x="1647" y="3328"/>
                  </a:cubicBezTo>
                  <a:cubicBezTo>
                    <a:pt x="1766" y="3328"/>
                    <a:pt x="1888" y="3315"/>
                    <a:pt x="2010" y="3288"/>
                  </a:cubicBezTo>
                  <a:cubicBezTo>
                    <a:pt x="2706" y="3149"/>
                    <a:pt x="3224" y="2572"/>
                    <a:pt x="3323" y="1836"/>
                  </a:cubicBezTo>
                  <a:cubicBezTo>
                    <a:pt x="3422" y="1199"/>
                    <a:pt x="3025" y="503"/>
                    <a:pt x="2408" y="185"/>
                  </a:cubicBezTo>
                  <a:cubicBezTo>
                    <a:pt x="2184" y="61"/>
                    <a:pt x="1921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142"/>
            <p:cNvSpPr/>
            <p:nvPr/>
          </p:nvSpPr>
          <p:spPr>
            <a:xfrm>
              <a:off x="5193955" y="240751"/>
              <a:ext cx="42342" cy="41558"/>
            </a:xfrm>
            <a:custGeom>
              <a:rect b="b" l="l" r="r" t="t"/>
              <a:pathLst>
                <a:path extrusionOk="0" h="3340" w="3403">
                  <a:moveTo>
                    <a:pt x="1655" y="0"/>
                  </a:moveTo>
                  <a:cubicBezTo>
                    <a:pt x="1226" y="0"/>
                    <a:pt x="799" y="168"/>
                    <a:pt x="498" y="494"/>
                  </a:cubicBezTo>
                  <a:cubicBezTo>
                    <a:pt x="279" y="713"/>
                    <a:pt x="160" y="1031"/>
                    <a:pt x="1" y="1310"/>
                  </a:cubicBezTo>
                  <a:cubicBezTo>
                    <a:pt x="1" y="1548"/>
                    <a:pt x="1" y="1787"/>
                    <a:pt x="1" y="2026"/>
                  </a:cubicBezTo>
                  <a:cubicBezTo>
                    <a:pt x="21" y="2105"/>
                    <a:pt x="61" y="2185"/>
                    <a:pt x="80" y="2264"/>
                  </a:cubicBezTo>
                  <a:cubicBezTo>
                    <a:pt x="366" y="2937"/>
                    <a:pt x="980" y="3340"/>
                    <a:pt x="1655" y="3340"/>
                  </a:cubicBezTo>
                  <a:cubicBezTo>
                    <a:pt x="1779" y="3340"/>
                    <a:pt x="1904" y="3327"/>
                    <a:pt x="2030" y="3299"/>
                  </a:cubicBezTo>
                  <a:cubicBezTo>
                    <a:pt x="2726" y="3140"/>
                    <a:pt x="3243" y="2543"/>
                    <a:pt x="3323" y="1807"/>
                  </a:cubicBezTo>
                  <a:cubicBezTo>
                    <a:pt x="3403" y="1190"/>
                    <a:pt x="3005" y="474"/>
                    <a:pt x="2388" y="176"/>
                  </a:cubicBezTo>
                  <a:cubicBezTo>
                    <a:pt x="2160" y="58"/>
                    <a:pt x="1907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142"/>
            <p:cNvSpPr/>
            <p:nvPr/>
          </p:nvSpPr>
          <p:spPr>
            <a:xfrm>
              <a:off x="5564733" y="-106337"/>
              <a:ext cx="45303" cy="41371"/>
            </a:xfrm>
            <a:custGeom>
              <a:rect b="b" l="l" r="r" t="t"/>
              <a:pathLst>
                <a:path extrusionOk="0" h="3325" w="3641">
                  <a:moveTo>
                    <a:pt x="1452" y="0"/>
                  </a:moveTo>
                  <a:cubicBezTo>
                    <a:pt x="1393" y="20"/>
                    <a:pt x="1333" y="60"/>
                    <a:pt x="1273" y="80"/>
                  </a:cubicBezTo>
                  <a:cubicBezTo>
                    <a:pt x="438" y="398"/>
                    <a:pt x="0" y="1233"/>
                    <a:pt x="219" y="2089"/>
                  </a:cubicBezTo>
                  <a:cubicBezTo>
                    <a:pt x="414" y="2833"/>
                    <a:pt x="1082" y="3325"/>
                    <a:pt x="1845" y="3325"/>
                  </a:cubicBezTo>
                  <a:cubicBezTo>
                    <a:pt x="1938" y="3325"/>
                    <a:pt x="2033" y="3317"/>
                    <a:pt x="2129" y="3302"/>
                  </a:cubicBezTo>
                  <a:cubicBezTo>
                    <a:pt x="3004" y="3143"/>
                    <a:pt x="3641" y="2268"/>
                    <a:pt x="3481" y="1393"/>
                  </a:cubicBezTo>
                  <a:cubicBezTo>
                    <a:pt x="3342" y="637"/>
                    <a:pt x="2865" y="239"/>
                    <a:pt x="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142"/>
            <p:cNvSpPr/>
            <p:nvPr/>
          </p:nvSpPr>
          <p:spPr>
            <a:xfrm>
              <a:off x="5813727" y="9500"/>
              <a:ext cx="43076" cy="41284"/>
            </a:xfrm>
            <a:custGeom>
              <a:rect b="b" l="l" r="r" t="t"/>
              <a:pathLst>
                <a:path extrusionOk="0" h="3318" w="3462">
                  <a:moveTo>
                    <a:pt x="1768" y="0"/>
                  </a:moveTo>
                  <a:cubicBezTo>
                    <a:pt x="1749" y="0"/>
                    <a:pt x="1730" y="0"/>
                    <a:pt x="1711" y="1"/>
                  </a:cubicBezTo>
                  <a:cubicBezTo>
                    <a:pt x="1074" y="1"/>
                    <a:pt x="478" y="439"/>
                    <a:pt x="239" y="1035"/>
                  </a:cubicBezTo>
                  <a:cubicBezTo>
                    <a:pt x="0" y="1632"/>
                    <a:pt x="159" y="2388"/>
                    <a:pt x="597" y="2826"/>
                  </a:cubicBezTo>
                  <a:cubicBezTo>
                    <a:pt x="921" y="3150"/>
                    <a:pt x="1364" y="3318"/>
                    <a:pt x="1802" y="3318"/>
                  </a:cubicBezTo>
                  <a:cubicBezTo>
                    <a:pt x="2009" y="3318"/>
                    <a:pt x="2216" y="3280"/>
                    <a:pt x="2407" y="3204"/>
                  </a:cubicBezTo>
                  <a:cubicBezTo>
                    <a:pt x="2964" y="2965"/>
                    <a:pt x="3263" y="2547"/>
                    <a:pt x="3462" y="2010"/>
                  </a:cubicBezTo>
                  <a:lnTo>
                    <a:pt x="3462" y="1274"/>
                  </a:lnTo>
                  <a:cubicBezTo>
                    <a:pt x="3422" y="1214"/>
                    <a:pt x="3402" y="1155"/>
                    <a:pt x="3362" y="1095"/>
                  </a:cubicBezTo>
                  <a:cubicBezTo>
                    <a:pt x="3090" y="396"/>
                    <a:pt x="2534" y="0"/>
                    <a:pt x="1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142"/>
            <p:cNvSpPr/>
            <p:nvPr/>
          </p:nvSpPr>
          <p:spPr>
            <a:xfrm>
              <a:off x="5193955" y="472364"/>
              <a:ext cx="44320" cy="41135"/>
            </a:xfrm>
            <a:custGeom>
              <a:rect b="b" l="l" r="r" t="t"/>
              <a:pathLst>
                <a:path extrusionOk="0" h="3306" w="3562">
                  <a:moveTo>
                    <a:pt x="1669" y="1"/>
                  </a:moveTo>
                  <a:cubicBezTo>
                    <a:pt x="1429" y="1"/>
                    <a:pt x="1186" y="53"/>
                    <a:pt x="956" y="162"/>
                  </a:cubicBezTo>
                  <a:cubicBezTo>
                    <a:pt x="439" y="401"/>
                    <a:pt x="180" y="819"/>
                    <a:pt x="1" y="1316"/>
                  </a:cubicBezTo>
                  <a:lnTo>
                    <a:pt x="1" y="2032"/>
                  </a:lnTo>
                  <a:cubicBezTo>
                    <a:pt x="160" y="2311"/>
                    <a:pt x="279" y="2629"/>
                    <a:pt x="498" y="2848"/>
                  </a:cubicBezTo>
                  <a:cubicBezTo>
                    <a:pt x="697" y="3047"/>
                    <a:pt x="1015" y="3166"/>
                    <a:pt x="1274" y="3305"/>
                  </a:cubicBezTo>
                  <a:lnTo>
                    <a:pt x="2050" y="3305"/>
                  </a:lnTo>
                  <a:cubicBezTo>
                    <a:pt x="2149" y="3266"/>
                    <a:pt x="2229" y="3226"/>
                    <a:pt x="2328" y="3186"/>
                  </a:cubicBezTo>
                  <a:cubicBezTo>
                    <a:pt x="3184" y="2808"/>
                    <a:pt x="3562" y="1833"/>
                    <a:pt x="3184" y="998"/>
                  </a:cubicBezTo>
                  <a:cubicBezTo>
                    <a:pt x="2910" y="363"/>
                    <a:pt x="230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142"/>
            <p:cNvSpPr/>
            <p:nvPr/>
          </p:nvSpPr>
          <p:spPr>
            <a:xfrm>
              <a:off x="5813727" y="472637"/>
              <a:ext cx="43076" cy="41110"/>
            </a:xfrm>
            <a:custGeom>
              <a:rect b="b" l="l" r="r" t="t"/>
              <a:pathLst>
                <a:path extrusionOk="0" h="3304" w="3462">
                  <a:moveTo>
                    <a:pt x="1797" y="0"/>
                  </a:moveTo>
                  <a:cubicBezTo>
                    <a:pt x="1775" y="0"/>
                    <a:pt x="1753" y="1"/>
                    <a:pt x="1731" y="1"/>
                  </a:cubicBezTo>
                  <a:cubicBezTo>
                    <a:pt x="1055" y="1"/>
                    <a:pt x="557" y="339"/>
                    <a:pt x="279" y="956"/>
                  </a:cubicBezTo>
                  <a:cubicBezTo>
                    <a:pt x="0" y="1573"/>
                    <a:pt x="60" y="2169"/>
                    <a:pt x="498" y="2667"/>
                  </a:cubicBezTo>
                  <a:cubicBezTo>
                    <a:pt x="736" y="2925"/>
                    <a:pt x="1094" y="3085"/>
                    <a:pt x="1393" y="3303"/>
                  </a:cubicBezTo>
                  <a:lnTo>
                    <a:pt x="2169" y="3303"/>
                  </a:lnTo>
                  <a:cubicBezTo>
                    <a:pt x="2447" y="3124"/>
                    <a:pt x="2765" y="3005"/>
                    <a:pt x="2984" y="2786"/>
                  </a:cubicBezTo>
                  <a:cubicBezTo>
                    <a:pt x="3203" y="2587"/>
                    <a:pt x="3302" y="2269"/>
                    <a:pt x="3462" y="2010"/>
                  </a:cubicBezTo>
                  <a:lnTo>
                    <a:pt x="3462" y="1294"/>
                  </a:lnTo>
                  <a:cubicBezTo>
                    <a:pt x="3074" y="364"/>
                    <a:pt x="261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142"/>
            <p:cNvSpPr/>
            <p:nvPr/>
          </p:nvSpPr>
          <p:spPr>
            <a:xfrm>
              <a:off x="5813727" y="125101"/>
              <a:ext cx="43076" cy="41396"/>
            </a:xfrm>
            <a:custGeom>
              <a:rect b="b" l="l" r="r" t="t"/>
              <a:pathLst>
                <a:path extrusionOk="0" h="3327" w="3462">
                  <a:moveTo>
                    <a:pt x="1771" y="1"/>
                  </a:moveTo>
                  <a:cubicBezTo>
                    <a:pt x="975" y="1"/>
                    <a:pt x="318" y="558"/>
                    <a:pt x="159" y="1334"/>
                  </a:cubicBezTo>
                  <a:cubicBezTo>
                    <a:pt x="0" y="2109"/>
                    <a:pt x="438" y="2905"/>
                    <a:pt x="1154" y="3203"/>
                  </a:cubicBezTo>
                  <a:cubicBezTo>
                    <a:pt x="1364" y="3286"/>
                    <a:pt x="1581" y="3326"/>
                    <a:pt x="1795" y="3326"/>
                  </a:cubicBezTo>
                  <a:cubicBezTo>
                    <a:pt x="2351" y="3326"/>
                    <a:pt x="2881" y="3056"/>
                    <a:pt x="3183" y="2567"/>
                  </a:cubicBezTo>
                  <a:cubicBezTo>
                    <a:pt x="3302" y="2408"/>
                    <a:pt x="3362" y="2209"/>
                    <a:pt x="3462" y="2010"/>
                  </a:cubicBezTo>
                  <a:lnTo>
                    <a:pt x="3442" y="1294"/>
                  </a:lnTo>
                  <a:cubicBezTo>
                    <a:pt x="3422" y="1234"/>
                    <a:pt x="3402" y="1155"/>
                    <a:pt x="3362" y="1075"/>
                  </a:cubicBezTo>
                  <a:cubicBezTo>
                    <a:pt x="3103" y="399"/>
                    <a:pt x="2507" y="1"/>
                    <a:pt x="1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142"/>
            <p:cNvSpPr/>
            <p:nvPr/>
          </p:nvSpPr>
          <p:spPr>
            <a:xfrm>
              <a:off x="5439378" y="472351"/>
              <a:ext cx="45664" cy="41396"/>
            </a:xfrm>
            <a:custGeom>
              <a:rect b="b" l="l" r="r" t="t"/>
              <a:pathLst>
                <a:path extrusionOk="0" h="3327" w="3670">
                  <a:moveTo>
                    <a:pt x="1900" y="0"/>
                  </a:moveTo>
                  <a:cubicBezTo>
                    <a:pt x="823" y="0"/>
                    <a:pt x="1" y="1038"/>
                    <a:pt x="308" y="2113"/>
                  </a:cubicBezTo>
                  <a:cubicBezTo>
                    <a:pt x="487" y="2749"/>
                    <a:pt x="944" y="3108"/>
                    <a:pt x="1561" y="3326"/>
                  </a:cubicBezTo>
                  <a:cubicBezTo>
                    <a:pt x="1800" y="3326"/>
                    <a:pt x="2039" y="3326"/>
                    <a:pt x="2277" y="3306"/>
                  </a:cubicBezTo>
                  <a:cubicBezTo>
                    <a:pt x="2357" y="3287"/>
                    <a:pt x="2416" y="3247"/>
                    <a:pt x="2496" y="3227"/>
                  </a:cubicBezTo>
                  <a:cubicBezTo>
                    <a:pt x="3252" y="2928"/>
                    <a:pt x="3670" y="2212"/>
                    <a:pt x="3550" y="1397"/>
                  </a:cubicBezTo>
                  <a:cubicBezTo>
                    <a:pt x="3451" y="661"/>
                    <a:pt x="2814" y="64"/>
                    <a:pt x="2019" y="4"/>
                  </a:cubicBezTo>
                  <a:cubicBezTo>
                    <a:pt x="1979" y="1"/>
                    <a:pt x="1939" y="0"/>
                    <a:pt x="1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142"/>
            <p:cNvSpPr/>
            <p:nvPr/>
          </p:nvSpPr>
          <p:spPr>
            <a:xfrm>
              <a:off x="5564982" y="472351"/>
              <a:ext cx="44557" cy="41396"/>
            </a:xfrm>
            <a:custGeom>
              <a:rect b="b" l="l" r="r" t="t"/>
              <a:pathLst>
                <a:path extrusionOk="0" h="3327" w="3581">
                  <a:moveTo>
                    <a:pt x="1840" y="0"/>
                  </a:moveTo>
                  <a:cubicBezTo>
                    <a:pt x="1226" y="0"/>
                    <a:pt x="651" y="321"/>
                    <a:pt x="358" y="820"/>
                  </a:cubicBezTo>
                  <a:cubicBezTo>
                    <a:pt x="0" y="1476"/>
                    <a:pt x="60" y="2292"/>
                    <a:pt x="577" y="2769"/>
                  </a:cubicBezTo>
                  <a:cubicBezTo>
                    <a:pt x="816" y="3008"/>
                    <a:pt x="1154" y="3147"/>
                    <a:pt x="1432" y="3326"/>
                  </a:cubicBezTo>
                  <a:lnTo>
                    <a:pt x="2168" y="3326"/>
                  </a:lnTo>
                  <a:cubicBezTo>
                    <a:pt x="2228" y="3287"/>
                    <a:pt x="2308" y="3267"/>
                    <a:pt x="2367" y="3227"/>
                  </a:cubicBezTo>
                  <a:cubicBezTo>
                    <a:pt x="3143" y="2928"/>
                    <a:pt x="3581" y="2192"/>
                    <a:pt x="3441" y="1397"/>
                  </a:cubicBezTo>
                  <a:cubicBezTo>
                    <a:pt x="3342" y="720"/>
                    <a:pt x="2805" y="144"/>
                    <a:pt x="2129" y="24"/>
                  </a:cubicBezTo>
                  <a:cubicBezTo>
                    <a:pt x="2032" y="8"/>
                    <a:pt x="1936" y="0"/>
                    <a:pt x="1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142"/>
            <p:cNvSpPr/>
            <p:nvPr/>
          </p:nvSpPr>
          <p:spPr>
            <a:xfrm>
              <a:off x="5317967" y="9500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4" y="0"/>
                  </a:moveTo>
                  <a:cubicBezTo>
                    <a:pt x="737" y="0"/>
                    <a:pt x="20" y="729"/>
                    <a:pt x="0" y="1652"/>
                  </a:cubicBezTo>
                  <a:cubicBezTo>
                    <a:pt x="0" y="2547"/>
                    <a:pt x="756" y="3323"/>
                    <a:pt x="1671" y="3323"/>
                  </a:cubicBezTo>
                  <a:cubicBezTo>
                    <a:pt x="2586" y="3323"/>
                    <a:pt x="3342" y="2567"/>
                    <a:pt x="3342" y="1672"/>
                  </a:cubicBezTo>
                  <a:cubicBezTo>
                    <a:pt x="3362" y="737"/>
                    <a:pt x="2626" y="1"/>
                    <a:pt x="1691" y="1"/>
                  </a:cubicBezTo>
                  <a:cubicBezTo>
                    <a:pt x="1679" y="1"/>
                    <a:pt x="1666" y="0"/>
                    <a:pt x="1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142"/>
            <p:cNvSpPr/>
            <p:nvPr/>
          </p:nvSpPr>
          <p:spPr>
            <a:xfrm>
              <a:off x="5317967" y="356551"/>
              <a:ext cx="41832" cy="41346"/>
            </a:xfrm>
            <a:custGeom>
              <a:rect b="b" l="l" r="r" t="t"/>
              <a:pathLst>
                <a:path extrusionOk="0" h="3323" w="3362">
                  <a:moveTo>
                    <a:pt x="1651" y="0"/>
                  </a:moveTo>
                  <a:cubicBezTo>
                    <a:pt x="756" y="0"/>
                    <a:pt x="0" y="776"/>
                    <a:pt x="0" y="1671"/>
                  </a:cubicBezTo>
                  <a:cubicBezTo>
                    <a:pt x="0" y="2587"/>
                    <a:pt x="756" y="3323"/>
                    <a:pt x="1691" y="3323"/>
                  </a:cubicBezTo>
                  <a:cubicBezTo>
                    <a:pt x="2606" y="3323"/>
                    <a:pt x="3362" y="2587"/>
                    <a:pt x="3342" y="1652"/>
                  </a:cubicBezTo>
                  <a:cubicBezTo>
                    <a:pt x="3342" y="717"/>
                    <a:pt x="2586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142"/>
            <p:cNvSpPr/>
            <p:nvPr/>
          </p:nvSpPr>
          <p:spPr>
            <a:xfrm>
              <a:off x="5690960" y="9500"/>
              <a:ext cx="41595" cy="41346"/>
            </a:xfrm>
            <a:custGeom>
              <a:rect b="b" l="l" r="r" t="t"/>
              <a:pathLst>
                <a:path extrusionOk="0" h="332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56" y="3323"/>
                    <a:pt x="1671" y="3323"/>
                  </a:cubicBezTo>
                  <a:cubicBezTo>
                    <a:pt x="2586" y="3323"/>
                    <a:pt x="3342" y="2547"/>
                    <a:pt x="3342" y="1652"/>
                  </a:cubicBezTo>
                  <a:cubicBezTo>
                    <a:pt x="3342" y="737"/>
                    <a:pt x="260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142"/>
            <p:cNvSpPr/>
            <p:nvPr/>
          </p:nvSpPr>
          <p:spPr>
            <a:xfrm>
              <a:off x="5317967" y="240951"/>
              <a:ext cx="41832" cy="41098"/>
            </a:xfrm>
            <a:custGeom>
              <a:rect b="b" l="l" r="r" t="t"/>
              <a:pathLst>
                <a:path extrusionOk="0" h="3303" w="3362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67"/>
                    <a:pt x="736" y="3303"/>
                    <a:pt x="1651" y="3303"/>
                  </a:cubicBezTo>
                  <a:cubicBezTo>
                    <a:pt x="2606" y="3303"/>
                    <a:pt x="3342" y="2607"/>
                    <a:pt x="3342" y="1652"/>
                  </a:cubicBezTo>
                  <a:cubicBezTo>
                    <a:pt x="3362" y="73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142"/>
            <p:cNvSpPr/>
            <p:nvPr/>
          </p:nvSpPr>
          <p:spPr>
            <a:xfrm>
              <a:off x="5690960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71" y="3303"/>
                  </a:cubicBezTo>
                  <a:cubicBezTo>
                    <a:pt x="2606" y="3303"/>
                    <a:pt x="3342" y="2587"/>
                    <a:pt x="3342" y="1652"/>
                  </a:cubicBezTo>
                  <a:cubicBezTo>
                    <a:pt x="3342" y="737"/>
                    <a:pt x="260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142"/>
            <p:cNvSpPr/>
            <p:nvPr/>
          </p:nvSpPr>
          <p:spPr>
            <a:xfrm>
              <a:off x="5690960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1" y="0"/>
                  </a:moveTo>
                  <a:cubicBezTo>
                    <a:pt x="736" y="0"/>
                    <a:pt x="0" y="737"/>
                    <a:pt x="0" y="1671"/>
                  </a:cubicBezTo>
                  <a:cubicBezTo>
                    <a:pt x="0" y="2587"/>
                    <a:pt x="736" y="3323"/>
                    <a:pt x="1671" y="3323"/>
                  </a:cubicBezTo>
                  <a:cubicBezTo>
                    <a:pt x="2606" y="3323"/>
                    <a:pt x="3362" y="2567"/>
                    <a:pt x="3342" y="1652"/>
                  </a:cubicBezTo>
                  <a:cubicBezTo>
                    <a:pt x="3342" y="756"/>
                    <a:pt x="2586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142"/>
            <p:cNvSpPr/>
            <p:nvPr/>
          </p:nvSpPr>
          <p:spPr>
            <a:xfrm>
              <a:off x="5317967" y="12510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36" y="1"/>
                    <a:pt x="0" y="737"/>
                    <a:pt x="0" y="1652"/>
                  </a:cubicBezTo>
                  <a:cubicBezTo>
                    <a:pt x="0" y="2587"/>
                    <a:pt x="73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142"/>
            <p:cNvSpPr/>
            <p:nvPr/>
          </p:nvSpPr>
          <p:spPr>
            <a:xfrm>
              <a:off x="5690960" y="12510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52" y="1"/>
                  </a:moveTo>
                  <a:cubicBezTo>
                    <a:pt x="717" y="1"/>
                    <a:pt x="0" y="737"/>
                    <a:pt x="0" y="1672"/>
                  </a:cubicBezTo>
                  <a:cubicBezTo>
                    <a:pt x="0" y="2607"/>
                    <a:pt x="736" y="3303"/>
                    <a:pt x="169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17"/>
                    <a:pt x="2606" y="1"/>
                    <a:pt x="1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142"/>
            <p:cNvSpPr/>
            <p:nvPr/>
          </p:nvSpPr>
          <p:spPr>
            <a:xfrm>
              <a:off x="5566712" y="240951"/>
              <a:ext cx="41844" cy="41098"/>
            </a:xfrm>
            <a:custGeom>
              <a:rect b="b" l="l" r="r" t="t"/>
              <a:pathLst>
                <a:path extrusionOk="0" h="3303" w="3363">
                  <a:moveTo>
                    <a:pt x="1691" y="1"/>
                  </a:moveTo>
                  <a:cubicBezTo>
                    <a:pt x="736" y="1"/>
                    <a:pt x="0" y="717"/>
                    <a:pt x="0" y="1672"/>
                  </a:cubicBezTo>
                  <a:cubicBezTo>
                    <a:pt x="0" y="2587"/>
                    <a:pt x="736" y="3303"/>
                    <a:pt x="1651" y="3303"/>
                  </a:cubicBezTo>
                  <a:cubicBezTo>
                    <a:pt x="2606" y="3303"/>
                    <a:pt x="3362" y="2567"/>
                    <a:pt x="3342" y="1652"/>
                  </a:cubicBezTo>
                  <a:cubicBezTo>
                    <a:pt x="3342" y="737"/>
                    <a:pt x="2586" y="1"/>
                    <a:pt x="1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142"/>
            <p:cNvSpPr/>
            <p:nvPr/>
          </p:nvSpPr>
          <p:spPr>
            <a:xfrm>
              <a:off x="5442215" y="240951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142"/>
            <p:cNvSpPr/>
            <p:nvPr/>
          </p:nvSpPr>
          <p:spPr>
            <a:xfrm>
              <a:off x="5441966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94" y="0"/>
                  </a:moveTo>
                  <a:cubicBezTo>
                    <a:pt x="776" y="0"/>
                    <a:pt x="40" y="729"/>
                    <a:pt x="20" y="1632"/>
                  </a:cubicBezTo>
                  <a:cubicBezTo>
                    <a:pt x="0" y="2507"/>
                    <a:pt x="776" y="3303"/>
                    <a:pt x="1671" y="3323"/>
                  </a:cubicBezTo>
                  <a:cubicBezTo>
                    <a:pt x="2606" y="3323"/>
                    <a:pt x="3362" y="2587"/>
                    <a:pt x="3362" y="1672"/>
                  </a:cubicBezTo>
                  <a:cubicBezTo>
                    <a:pt x="3362" y="737"/>
                    <a:pt x="2646" y="1"/>
                    <a:pt x="1731" y="1"/>
                  </a:cubicBezTo>
                  <a:cubicBezTo>
                    <a:pt x="1719" y="1"/>
                    <a:pt x="1706" y="0"/>
                    <a:pt x="1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142"/>
            <p:cNvSpPr/>
            <p:nvPr/>
          </p:nvSpPr>
          <p:spPr>
            <a:xfrm>
              <a:off x="5566712" y="9500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34" y="0"/>
                  </a:moveTo>
                  <a:cubicBezTo>
                    <a:pt x="717" y="0"/>
                    <a:pt x="0" y="729"/>
                    <a:pt x="0" y="1652"/>
                  </a:cubicBezTo>
                  <a:cubicBezTo>
                    <a:pt x="0" y="2567"/>
                    <a:pt x="756" y="3323"/>
                    <a:pt x="1651" y="3323"/>
                  </a:cubicBezTo>
                  <a:cubicBezTo>
                    <a:pt x="2586" y="3303"/>
                    <a:pt x="3342" y="2567"/>
                    <a:pt x="3342" y="1652"/>
                  </a:cubicBezTo>
                  <a:cubicBezTo>
                    <a:pt x="3362" y="757"/>
                    <a:pt x="2586" y="1"/>
                    <a:pt x="1671" y="1"/>
                  </a:cubicBezTo>
                  <a:cubicBezTo>
                    <a:pt x="1659" y="1"/>
                    <a:pt x="1647" y="0"/>
                    <a:pt x="1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142"/>
            <p:cNvSpPr/>
            <p:nvPr/>
          </p:nvSpPr>
          <p:spPr>
            <a:xfrm>
              <a:off x="5566712" y="125101"/>
              <a:ext cx="41844" cy="41110"/>
            </a:xfrm>
            <a:custGeom>
              <a:rect b="b" l="l" r="r" t="t"/>
              <a:pathLst>
                <a:path extrusionOk="0" h="3304" w="3363">
                  <a:moveTo>
                    <a:pt x="1651" y="1"/>
                  </a:moveTo>
                  <a:cubicBezTo>
                    <a:pt x="716" y="1"/>
                    <a:pt x="0" y="737"/>
                    <a:pt x="0" y="1672"/>
                  </a:cubicBezTo>
                  <a:cubicBezTo>
                    <a:pt x="20" y="2594"/>
                    <a:pt x="717" y="3303"/>
                    <a:pt x="1652" y="3303"/>
                  </a:cubicBezTo>
                  <a:cubicBezTo>
                    <a:pt x="1665" y="3303"/>
                    <a:pt x="1678" y="3303"/>
                    <a:pt x="1691" y="3303"/>
                  </a:cubicBezTo>
                  <a:cubicBezTo>
                    <a:pt x="2586" y="3303"/>
                    <a:pt x="3362" y="2527"/>
                    <a:pt x="3342" y="1652"/>
                  </a:cubicBezTo>
                  <a:cubicBezTo>
                    <a:pt x="3342" y="717"/>
                    <a:pt x="2586" y="1"/>
                    <a:pt x="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142"/>
            <p:cNvSpPr/>
            <p:nvPr/>
          </p:nvSpPr>
          <p:spPr>
            <a:xfrm>
              <a:off x="5566712" y="356551"/>
              <a:ext cx="41844" cy="41346"/>
            </a:xfrm>
            <a:custGeom>
              <a:rect b="b" l="l" r="r" t="t"/>
              <a:pathLst>
                <a:path extrusionOk="0" h="3323" w="3363">
                  <a:moveTo>
                    <a:pt x="1671" y="0"/>
                  </a:moveTo>
                  <a:cubicBezTo>
                    <a:pt x="756" y="0"/>
                    <a:pt x="20" y="737"/>
                    <a:pt x="0" y="1652"/>
                  </a:cubicBezTo>
                  <a:cubicBezTo>
                    <a:pt x="0" y="2587"/>
                    <a:pt x="716" y="3323"/>
                    <a:pt x="1651" y="3323"/>
                  </a:cubicBezTo>
                  <a:cubicBezTo>
                    <a:pt x="2566" y="3323"/>
                    <a:pt x="3322" y="2587"/>
                    <a:pt x="3342" y="1691"/>
                  </a:cubicBezTo>
                  <a:cubicBezTo>
                    <a:pt x="3362" y="776"/>
                    <a:pt x="2586" y="0"/>
                    <a:pt x="1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142"/>
            <p:cNvSpPr/>
            <p:nvPr/>
          </p:nvSpPr>
          <p:spPr>
            <a:xfrm>
              <a:off x="5442215" y="125101"/>
              <a:ext cx="41595" cy="41110"/>
            </a:xfrm>
            <a:custGeom>
              <a:rect b="b" l="l" r="r" t="t"/>
              <a:pathLst>
                <a:path extrusionOk="0" h="3304" w="3343">
                  <a:moveTo>
                    <a:pt x="1671" y="1"/>
                  </a:moveTo>
                  <a:cubicBezTo>
                    <a:pt x="776" y="1"/>
                    <a:pt x="0" y="777"/>
                    <a:pt x="0" y="1672"/>
                  </a:cubicBezTo>
                  <a:cubicBezTo>
                    <a:pt x="0" y="2555"/>
                    <a:pt x="756" y="3303"/>
                    <a:pt x="1656" y="3303"/>
                  </a:cubicBezTo>
                  <a:cubicBezTo>
                    <a:pt x="1668" y="3303"/>
                    <a:pt x="1679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142"/>
            <p:cNvSpPr/>
            <p:nvPr/>
          </p:nvSpPr>
          <p:spPr>
            <a:xfrm>
              <a:off x="5442215" y="356804"/>
              <a:ext cx="41595" cy="41098"/>
            </a:xfrm>
            <a:custGeom>
              <a:rect b="b" l="l" r="r" t="t"/>
              <a:pathLst>
                <a:path extrusionOk="0" h="3303" w="3343">
                  <a:moveTo>
                    <a:pt x="1671" y="1"/>
                  </a:moveTo>
                  <a:cubicBezTo>
                    <a:pt x="776" y="1"/>
                    <a:pt x="0" y="776"/>
                    <a:pt x="0" y="1672"/>
                  </a:cubicBezTo>
                  <a:cubicBezTo>
                    <a:pt x="20" y="2587"/>
                    <a:pt x="756" y="3303"/>
                    <a:pt x="1691" y="3303"/>
                  </a:cubicBezTo>
                  <a:cubicBezTo>
                    <a:pt x="2626" y="3303"/>
                    <a:pt x="3342" y="2587"/>
                    <a:pt x="3342" y="1652"/>
                  </a:cubicBezTo>
                  <a:cubicBezTo>
                    <a:pt x="3342" y="717"/>
                    <a:pt x="2626" y="1"/>
                    <a:pt x="1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5" name="Google Shape;2115;p142"/>
          <p:cNvSpPr txBox="1"/>
          <p:nvPr/>
        </p:nvSpPr>
        <p:spPr>
          <a:xfrm>
            <a:off x="534200" y="1234275"/>
            <a:ext cx="45312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 Medium"/>
              <a:buChar char="●"/>
            </a:pP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For all NYU Students and Faculty</a:t>
            </a:r>
            <a:endParaRPr sz="1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 Medium"/>
              <a:buChar char="●"/>
            </a:pP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Promotes  professional and </a:t>
            </a: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entertaining</a:t>
            </a: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environment for students to thrive</a:t>
            </a:r>
            <a:endParaRPr sz="1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 Medium"/>
              <a:buChar char="●"/>
            </a:pP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Focuses on being environmentally friendly and accessible to all</a:t>
            </a:r>
            <a:endParaRPr sz="1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aleway Medium"/>
              <a:buChar char="●"/>
            </a:pPr>
            <a:r>
              <a:rPr lang="en" sz="1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Inspiring Minds, Fostering Creativity</a:t>
            </a:r>
            <a:endParaRPr sz="1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116" name="Google Shape;2116;p142"/>
          <p:cNvPicPr preferRelativeResize="0"/>
          <p:nvPr/>
        </p:nvPicPr>
        <p:blipFill rotWithShape="1">
          <a:blip r:embed="rId3">
            <a:alphaModFix/>
          </a:blip>
          <a:srcRect b="0" l="7577" r="8133" t="0"/>
          <a:stretch/>
        </p:blipFill>
        <p:spPr>
          <a:xfrm>
            <a:off x="5344000" y="1468525"/>
            <a:ext cx="3598475" cy="2206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7" name="Google Shape;2117;p142"/>
          <p:cNvSpPr txBox="1"/>
          <p:nvPr/>
        </p:nvSpPr>
        <p:spPr>
          <a:xfrm>
            <a:off x="5598225" y="3794075"/>
            <a:ext cx="30900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Figure 1: Front View of the Nexus Center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118" name="Google Shape;2118;p1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43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124" name="Google Shape;2124;p143"/>
          <p:cNvSpPr txBox="1"/>
          <p:nvPr/>
        </p:nvSpPr>
        <p:spPr>
          <a:xfrm>
            <a:off x="720000" y="936013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LEED 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Accreditation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aphicFrame>
        <p:nvGraphicFramePr>
          <p:cNvPr id="2125" name="Google Shape;2125;p143"/>
          <p:cNvGraphicFramePr/>
          <p:nvPr/>
        </p:nvGraphicFramePr>
        <p:xfrm>
          <a:off x="1573300" y="1964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{05A5750D-A7DC-4487-B3B2-9C297CEA3FB6}</a:tableStyleId>
              </a:tblPr>
              <a:tblGrid>
                <a:gridCol w="3089975"/>
                <a:gridCol w="2907425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LEED Category Tackled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Implementation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Location and Transportation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Gym + Cafe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Accessibility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ADA Compliance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Sustainable Sites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Green spaces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Rainwater storage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Trees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Energy and Atmosphere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 Solar Panels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 Low energy systems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Optimized energy performance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Innovation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Security systems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Raleway Medium"/>
                        <a:buChar char="-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Raleway Medium"/>
                          <a:ea typeface="Raleway Medium"/>
                          <a:cs typeface="Raleway Medium"/>
                          <a:sym typeface="Raleway Medium"/>
                        </a:rPr>
                        <a:t>ID scan turnstiles</a:t>
                      </a:r>
                      <a:endParaRPr sz="1200">
                        <a:solidFill>
                          <a:schemeClr val="dk1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126" name="Google Shape;2126;p1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7" name="Google Shape;2127;p143"/>
          <p:cNvSpPr txBox="1"/>
          <p:nvPr/>
        </p:nvSpPr>
        <p:spPr>
          <a:xfrm>
            <a:off x="1621500" y="1510175"/>
            <a:ext cx="59010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Table 1: </a:t>
            </a:r>
            <a:r>
              <a:rPr lang="en" sz="16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Gold Certification Reached</a:t>
            </a:r>
            <a:endParaRPr sz="16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144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133" name="Google Shape;2133;p144"/>
          <p:cNvSpPr txBox="1"/>
          <p:nvPr/>
        </p:nvSpPr>
        <p:spPr>
          <a:xfrm>
            <a:off x="360000" y="936025"/>
            <a:ext cx="2997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LEED Accreditation: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134" name="Google Shape;2134;p144"/>
          <p:cNvGrpSpPr/>
          <p:nvPr/>
        </p:nvGrpSpPr>
        <p:grpSpPr>
          <a:xfrm>
            <a:off x="7308308" y="936229"/>
            <a:ext cx="481639" cy="393606"/>
            <a:chOff x="7429366" y="3223183"/>
            <a:chExt cx="334634" cy="333904"/>
          </a:xfrm>
        </p:grpSpPr>
        <p:sp>
          <p:nvSpPr>
            <p:cNvPr id="2135" name="Google Shape;2135;p144"/>
            <p:cNvSpPr/>
            <p:nvPr/>
          </p:nvSpPr>
          <p:spPr>
            <a:xfrm>
              <a:off x="7429366" y="3223183"/>
              <a:ext cx="334634" cy="333904"/>
            </a:xfrm>
            <a:custGeom>
              <a:rect b="b" l="l" r="r" t="t"/>
              <a:pathLst>
                <a:path extrusionOk="0" h="10515" w="10538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44"/>
            <p:cNvSpPr/>
            <p:nvPr/>
          </p:nvSpPr>
          <p:spPr>
            <a:xfrm>
              <a:off x="7613514" y="3251541"/>
              <a:ext cx="74878" cy="74529"/>
            </a:xfrm>
            <a:custGeom>
              <a:rect b="b" l="l" r="r" t="t"/>
              <a:pathLst>
                <a:path extrusionOk="0" h="2347" w="2358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7" name="Google Shape;2137;p144"/>
          <p:cNvGrpSpPr/>
          <p:nvPr/>
        </p:nvGrpSpPr>
        <p:grpSpPr>
          <a:xfrm>
            <a:off x="7994758" y="936214"/>
            <a:ext cx="623139" cy="393613"/>
            <a:chOff x="5727616" y="4204699"/>
            <a:chExt cx="440505" cy="290018"/>
          </a:xfrm>
        </p:grpSpPr>
        <p:sp>
          <p:nvSpPr>
            <p:cNvPr id="2138" name="Google Shape;2138;p144"/>
            <p:cNvSpPr/>
            <p:nvPr/>
          </p:nvSpPr>
          <p:spPr>
            <a:xfrm>
              <a:off x="5727616" y="4204699"/>
              <a:ext cx="440505" cy="290018"/>
            </a:xfrm>
            <a:custGeom>
              <a:rect b="b" l="l" r="r" t="t"/>
              <a:pathLst>
                <a:path extrusionOk="0" h="9133" w="13872">
                  <a:moveTo>
                    <a:pt x="13145" y="4465"/>
                  </a:moveTo>
                  <a:lnTo>
                    <a:pt x="13145" y="4870"/>
                  </a:lnTo>
                  <a:lnTo>
                    <a:pt x="12752" y="4870"/>
                  </a:lnTo>
                  <a:lnTo>
                    <a:pt x="12752" y="4465"/>
                  </a:lnTo>
                  <a:close/>
                  <a:moveTo>
                    <a:pt x="1275" y="3941"/>
                  </a:moveTo>
                  <a:lnTo>
                    <a:pt x="1275" y="4430"/>
                  </a:lnTo>
                  <a:cubicBezTo>
                    <a:pt x="1275" y="4775"/>
                    <a:pt x="1013" y="5049"/>
                    <a:pt x="668" y="5049"/>
                  </a:cubicBezTo>
                  <a:lnTo>
                    <a:pt x="418" y="5049"/>
                  </a:lnTo>
                  <a:cubicBezTo>
                    <a:pt x="501" y="4549"/>
                    <a:pt x="810" y="4120"/>
                    <a:pt x="1275" y="3941"/>
                  </a:cubicBezTo>
                  <a:close/>
                  <a:moveTo>
                    <a:pt x="9121" y="417"/>
                  </a:moveTo>
                  <a:cubicBezTo>
                    <a:pt x="9562" y="417"/>
                    <a:pt x="9978" y="620"/>
                    <a:pt x="10252" y="977"/>
                  </a:cubicBezTo>
                  <a:lnTo>
                    <a:pt x="12205" y="3584"/>
                  </a:lnTo>
                  <a:cubicBezTo>
                    <a:pt x="12240" y="3632"/>
                    <a:pt x="12300" y="3656"/>
                    <a:pt x="12360" y="3656"/>
                  </a:cubicBezTo>
                  <a:lnTo>
                    <a:pt x="13312" y="3656"/>
                  </a:lnTo>
                  <a:cubicBezTo>
                    <a:pt x="13431" y="3656"/>
                    <a:pt x="13514" y="3775"/>
                    <a:pt x="13467" y="3882"/>
                  </a:cubicBezTo>
                  <a:lnTo>
                    <a:pt x="13372" y="4060"/>
                  </a:lnTo>
                  <a:lnTo>
                    <a:pt x="12574" y="4060"/>
                  </a:lnTo>
                  <a:cubicBezTo>
                    <a:pt x="12455" y="4060"/>
                    <a:pt x="12360" y="4156"/>
                    <a:pt x="12360" y="4275"/>
                  </a:cubicBezTo>
                  <a:lnTo>
                    <a:pt x="12360" y="5084"/>
                  </a:lnTo>
                  <a:cubicBezTo>
                    <a:pt x="12360" y="5203"/>
                    <a:pt x="12455" y="5299"/>
                    <a:pt x="12574" y="5299"/>
                  </a:cubicBezTo>
                  <a:lnTo>
                    <a:pt x="13181" y="5299"/>
                  </a:lnTo>
                  <a:lnTo>
                    <a:pt x="13181" y="5596"/>
                  </a:lnTo>
                  <a:cubicBezTo>
                    <a:pt x="13181" y="5787"/>
                    <a:pt x="13252" y="5977"/>
                    <a:pt x="13395" y="6096"/>
                  </a:cubicBezTo>
                  <a:cubicBezTo>
                    <a:pt x="13455" y="6156"/>
                    <a:pt x="13479" y="6227"/>
                    <a:pt x="13479" y="6323"/>
                  </a:cubicBezTo>
                  <a:lnTo>
                    <a:pt x="13479" y="6692"/>
                  </a:lnTo>
                  <a:lnTo>
                    <a:pt x="13443" y="6692"/>
                  </a:lnTo>
                  <a:cubicBezTo>
                    <a:pt x="13443" y="7037"/>
                    <a:pt x="13181" y="7311"/>
                    <a:pt x="12836" y="7311"/>
                  </a:cubicBezTo>
                  <a:lnTo>
                    <a:pt x="12526" y="7311"/>
                  </a:lnTo>
                  <a:cubicBezTo>
                    <a:pt x="12419" y="6501"/>
                    <a:pt x="11740" y="5894"/>
                    <a:pt x="10919" y="5894"/>
                  </a:cubicBezTo>
                  <a:cubicBezTo>
                    <a:pt x="10097" y="5894"/>
                    <a:pt x="9419" y="6513"/>
                    <a:pt x="9312" y="7311"/>
                  </a:cubicBezTo>
                  <a:lnTo>
                    <a:pt x="4061" y="7311"/>
                  </a:lnTo>
                  <a:cubicBezTo>
                    <a:pt x="3954" y="6501"/>
                    <a:pt x="3275" y="5894"/>
                    <a:pt x="2454" y="5894"/>
                  </a:cubicBezTo>
                  <a:cubicBezTo>
                    <a:pt x="1632" y="5894"/>
                    <a:pt x="965" y="6501"/>
                    <a:pt x="846" y="7275"/>
                  </a:cubicBezTo>
                  <a:cubicBezTo>
                    <a:pt x="608" y="7204"/>
                    <a:pt x="429" y="6966"/>
                    <a:pt x="429" y="6692"/>
                  </a:cubicBezTo>
                  <a:lnTo>
                    <a:pt x="429" y="5465"/>
                  </a:lnTo>
                  <a:lnTo>
                    <a:pt x="691" y="5465"/>
                  </a:lnTo>
                  <a:cubicBezTo>
                    <a:pt x="1263" y="5465"/>
                    <a:pt x="1703" y="5001"/>
                    <a:pt x="1703" y="4453"/>
                  </a:cubicBezTo>
                  <a:lnTo>
                    <a:pt x="1703" y="3822"/>
                  </a:lnTo>
                  <a:lnTo>
                    <a:pt x="2406" y="3644"/>
                  </a:lnTo>
                  <a:cubicBezTo>
                    <a:pt x="2465" y="3632"/>
                    <a:pt x="2513" y="3596"/>
                    <a:pt x="2525" y="3560"/>
                  </a:cubicBezTo>
                  <a:lnTo>
                    <a:pt x="3954" y="1120"/>
                  </a:lnTo>
                  <a:cubicBezTo>
                    <a:pt x="4204" y="679"/>
                    <a:pt x="4680" y="417"/>
                    <a:pt x="5180" y="417"/>
                  </a:cubicBezTo>
                  <a:close/>
                  <a:moveTo>
                    <a:pt x="2430" y="6275"/>
                  </a:moveTo>
                  <a:cubicBezTo>
                    <a:pt x="3108" y="6275"/>
                    <a:pt x="3656" y="6823"/>
                    <a:pt x="3656" y="7501"/>
                  </a:cubicBezTo>
                  <a:cubicBezTo>
                    <a:pt x="3656" y="8168"/>
                    <a:pt x="3108" y="8716"/>
                    <a:pt x="2430" y="8716"/>
                  </a:cubicBezTo>
                  <a:cubicBezTo>
                    <a:pt x="1763" y="8716"/>
                    <a:pt x="1215" y="8168"/>
                    <a:pt x="1215" y="7501"/>
                  </a:cubicBezTo>
                  <a:cubicBezTo>
                    <a:pt x="1215" y="6823"/>
                    <a:pt x="1763" y="6275"/>
                    <a:pt x="2430" y="6275"/>
                  </a:cubicBezTo>
                  <a:close/>
                  <a:moveTo>
                    <a:pt x="10919" y="6275"/>
                  </a:moveTo>
                  <a:cubicBezTo>
                    <a:pt x="11586" y="6275"/>
                    <a:pt x="12145" y="6823"/>
                    <a:pt x="12145" y="7501"/>
                  </a:cubicBezTo>
                  <a:cubicBezTo>
                    <a:pt x="12145" y="8168"/>
                    <a:pt x="11586" y="8716"/>
                    <a:pt x="10919" y="8716"/>
                  </a:cubicBezTo>
                  <a:cubicBezTo>
                    <a:pt x="10252" y="8716"/>
                    <a:pt x="9693" y="8168"/>
                    <a:pt x="9693" y="7501"/>
                  </a:cubicBezTo>
                  <a:cubicBezTo>
                    <a:pt x="9693" y="6823"/>
                    <a:pt x="10252" y="6275"/>
                    <a:pt x="10919" y="6275"/>
                  </a:cubicBezTo>
                  <a:close/>
                  <a:moveTo>
                    <a:pt x="5144" y="0"/>
                  </a:moveTo>
                  <a:cubicBezTo>
                    <a:pt x="4501" y="0"/>
                    <a:pt x="3894" y="334"/>
                    <a:pt x="3573" y="905"/>
                  </a:cubicBezTo>
                  <a:lnTo>
                    <a:pt x="2180" y="3275"/>
                  </a:lnTo>
                  <a:lnTo>
                    <a:pt x="1430" y="3465"/>
                  </a:lnTo>
                  <a:cubicBezTo>
                    <a:pt x="489" y="3703"/>
                    <a:pt x="1" y="4477"/>
                    <a:pt x="1" y="5251"/>
                  </a:cubicBezTo>
                  <a:lnTo>
                    <a:pt x="1" y="6692"/>
                  </a:lnTo>
                  <a:cubicBezTo>
                    <a:pt x="1" y="7180"/>
                    <a:pt x="358" y="7608"/>
                    <a:pt x="810" y="7692"/>
                  </a:cubicBezTo>
                  <a:cubicBezTo>
                    <a:pt x="906" y="8501"/>
                    <a:pt x="1584" y="9132"/>
                    <a:pt x="2418" y="9132"/>
                  </a:cubicBezTo>
                  <a:cubicBezTo>
                    <a:pt x="3251" y="9132"/>
                    <a:pt x="3930" y="8513"/>
                    <a:pt x="4025" y="7728"/>
                  </a:cubicBezTo>
                  <a:lnTo>
                    <a:pt x="9300" y="7728"/>
                  </a:lnTo>
                  <a:cubicBezTo>
                    <a:pt x="9407" y="8525"/>
                    <a:pt x="10085" y="9132"/>
                    <a:pt x="10907" y="9132"/>
                  </a:cubicBezTo>
                  <a:cubicBezTo>
                    <a:pt x="11740" y="9132"/>
                    <a:pt x="12407" y="8513"/>
                    <a:pt x="12514" y="7728"/>
                  </a:cubicBezTo>
                  <a:lnTo>
                    <a:pt x="12824" y="7728"/>
                  </a:lnTo>
                  <a:cubicBezTo>
                    <a:pt x="13395" y="7728"/>
                    <a:pt x="13836" y="7263"/>
                    <a:pt x="13836" y="6716"/>
                  </a:cubicBezTo>
                  <a:lnTo>
                    <a:pt x="13836" y="6299"/>
                  </a:lnTo>
                  <a:cubicBezTo>
                    <a:pt x="13848" y="6096"/>
                    <a:pt x="13776" y="5918"/>
                    <a:pt x="13645" y="5787"/>
                  </a:cubicBezTo>
                  <a:cubicBezTo>
                    <a:pt x="13586" y="5727"/>
                    <a:pt x="13550" y="5656"/>
                    <a:pt x="13550" y="5561"/>
                  </a:cubicBezTo>
                  <a:lnTo>
                    <a:pt x="13550" y="4572"/>
                  </a:lnTo>
                  <a:lnTo>
                    <a:pt x="13788" y="4037"/>
                  </a:lnTo>
                  <a:cubicBezTo>
                    <a:pt x="13872" y="3846"/>
                    <a:pt x="13872" y="3656"/>
                    <a:pt x="13764" y="3501"/>
                  </a:cubicBezTo>
                  <a:cubicBezTo>
                    <a:pt x="13657" y="3334"/>
                    <a:pt x="13479" y="3239"/>
                    <a:pt x="13288" y="3239"/>
                  </a:cubicBezTo>
                  <a:lnTo>
                    <a:pt x="12443" y="3239"/>
                  </a:lnTo>
                  <a:lnTo>
                    <a:pt x="10550" y="727"/>
                  </a:lnTo>
                  <a:cubicBezTo>
                    <a:pt x="10204" y="262"/>
                    <a:pt x="9657" y="0"/>
                    <a:pt x="9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144"/>
            <p:cNvSpPr/>
            <p:nvPr/>
          </p:nvSpPr>
          <p:spPr>
            <a:xfrm>
              <a:off x="5779789" y="4416409"/>
              <a:ext cx="52205" cy="51475"/>
            </a:xfrm>
            <a:custGeom>
              <a:rect b="b" l="l" r="r" t="t"/>
              <a:pathLst>
                <a:path extrusionOk="0" h="1621" w="1644">
                  <a:moveTo>
                    <a:pt x="811" y="1"/>
                  </a:moveTo>
                  <a:cubicBezTo>
                    <a:pt x="584" y="1"/>
                    <a:pt x="394" y="84"/>
                    <a:pt x="239" y="239"/>
                  </a:cubicBezTo>
                  <a:cubicBezTo>
                    <a:pt x="96" y="382"/>
                    <a:pt x="1" y="596"/>
                    <a:pt x="1" y="799"/>
                  </a:cubicBezTo>
                  <a:cubicBezTo>
                    <a:pt x="1" y="1263"/>
                    <a:pt x="382" y="1620"/>
                    <a:pt x="822" y="1620"/>
                  </a:cubicBezTo>
                  <a:cubicBezTo>
                    <a:pt x="1275" y="1620"/>
                    <a:pt x="1644" y="1263"/>
                    <a:pt x="1644" y="799"/>
                  </a:cubicBezTo>
                  <a:cubicBezTo>
                    <a:pt x="1644" y="739"/>
                    <a:pt x="1632" y="668"/>
                    <a:pt x="1608" y="608"/>
                  </a:cubicBezTo>
                  <a:cubicBezTo>
                    <a:pt x="1557" y="546"/>
                    <a:pt x="1478" y="484"/>
                    <a:pt x="1389" y="484"/>
                  </a:cubicBezTo>
                  <a:cubicBezTo>
                    <a:pt x="1375" y="484"/>
                    <a:pt x="1361" y="486"/>
                    <a:pt x="1346" y="489"/>
                  </a:cubicBezTo>
                  <a:cubicBezTo>
                    <a:pt x="1239" y="525"/>
                    <a:pt x="1168" y="620"/>
                    <a:pt x="1192" y="727"/>
                  </a:cubicBezTo>
                  <a:cubicBezTo>
                    <a:pt x="1203" y="763"/>
                    <a:pt x="1203" y="787"/>
                    <a:pt x="1203" y="822"/>
                  </a:cubicBezTo>
                  <a:cubicBezTo>
                    <a:pt x="1203" y="1037"/>
                    <a:pt x="1025" y="1215"/>
                    <a:pt x="811" y="1215"/>
                  </a:cubicBezTo>
                  <a:cubicBezTo>
                    <a:pt x="584" y="1215"/>
                    <a:pt x="406" y="1037"/>
                    <a:pt x="406" y="822"/>
                  </a:cubicBezTo>
                  <a:cubicBezTo>
                    <a:pt x="406" y="596"/>
                    <a:pt x="584" y="418"/>
                    <a:pt x="811" y="418"/>
                  </a:cubicBezTo>
                  <a:cubicBezTo>
                    <a:pt x="930" y="418"/>
                    <a:pt x="1013" y="322"/>
                    <a:pt x="1013" y="203"/>
                  </a:cubicBezTo>
                  <a:cubicBezTo>
                    <a:pt x="1013" y="84"/>
                    <a:pt x="930" y="1"/>
                    <a:pt x="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144"/>
            <p:cNvSpPr/>
            <p:nvPr/>
          </p:nvSpPr>
          <p:spPr>
            <a:xfrm>
              <a:off x="6048627" y="4416409"/>
              <a:ext cx="52205" cy="51856"/>
            </a:xfrm>
            <a:custGeom>
              <a:rect b="b" l="l" r="r" t="t"/>
              <a:pathLst>
                <a:path extrusionOk="0" h="1633" w="1644">
                  <a:moveTo>
                    <a:pt x="822" y="1"/>
                  </a:moveTo>
                  <a:cubicBezTo>
                    <a:pt x="596" y="1"/>
                    <a:pt x="405" y="84"/>
                    <a:pt x="238" y="239"/>
                  </a:cubicBezTo>
                  <a:cubicBezTo>
                    <a:pt x="95" y="382"/>
                    <a:pt x="0" y="596"/>
                    <a:pt x="0" y="822"/>
                  </a:cubicBezTo>
                  <a:cubicBezTo>
                    <a:pt x="0" y="1263"/>
                    <a:pt x="381" y="1632"/>
                    <a:pt x="822" y="1632"/>
                  </a:cubicBezTo>
                  <a:cubicBezTo>
                    <a:pt x="1274" y="1632"/>
                    <a:pt x="1643" y="1275"/>
                    <a:pt x="1643" y="822"/>
                  </a:cubicBezTo>
                  <a:cubicBezTo>
                    <a:pt x="1643" y="763"/>
                    <a:pt x="1631" y="680"/>
                    <a:pt x="1608" y="620"/>
                  </a:cubicBezTo>
                  <a:cubicBezTo>
                    <a:pt x="1577" y="548"/>
                    <a:pt x="1492" y="484"/>
                    <a:pt x="1400" y="484"/>
                  </a:cubicBezTo>
                  <a:cubicBezTo>
                    <a:pt x="1386" y="484"/>
                    <a:pt x="1372" y="486"/>
                    <a:pt x="1358" y="489"/>
                  </a:cubicBezTo>
                  <a:cubicBezTo>
                    <a:pt x="1250" y="525"/>
                    <a:pt x="1179" y="620"/>
                    <a:pt x="1215" y="727"/>
                  </a:cubicBezTo>
                  <a:cubicBezTo>
                    <a:pt x="1227" y="763"/>
                    <a:pt x="1227" y="787"/>
                    <a:pt x="1227" y="822"/>
                  </a:cubicBezTo>
                  <a:cubicBezTo>
                    <a:pt x="1227" y="1037"/>
                    <a:pt x="1048" y="1215"/>
                    <a:pt x="822" y="1215"/>
                  </a:cubicBezTo>
                  <a:cubicBezTo>
                    <a:pt x="596" y="1215"/>
                    <a:pt x="417" y="1037"/>
                    <a:pt x="417" y="822"/>
                  </a:cubicBezTo>
                  <a:cubicBezTo>
                    <a:pt x="417" y="596"/>
                    <a:pt x="596" y="418"/>
                    <a:pt x="822" y="418"/>
                  </a:cubicBezTo>
                  <a:cubicBezTo>
                    <a:pt x="941" y="418"/>
                    <a:pt x="1036" y="322"/>
                    <a:pt x="1036" y="203"/>
                  </a:cubicBezTo>
                  <a:cubicBezTo>
                    <a:pt x="1036" y="84"/>
                    <a:pt x="941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44"/>
            <p:cNvSpPr/>
            <p:nvPr/>
          </p:nvSpPr>
          <p:spPr>
            <a:xfrm>
              <a:off x="6000995" y="4365379"/>
              <a:ext cx="122892" cy="58016"/>
            </a:xfrm>
            <a:custGeom>
              <a:rect b="b" l="l" r="r" t="t"/>
              <a:pathLst>
                <a:path extrusionOk="0" h="1827" w="3870">
                  <a:moveTo>
                    <a:pt x="2310" y="1"/>
                  </a:moveTo>
                  <a:cubicBezTo>
                    <a:pt x="1810" y="1"/>
                    <a:pt x="1334" y="143"/>
                    <a:pt x="929" y="429"/>
                  </a:cubicBezTo>
                  <a:cubicBezTo>
                    <a:pt x="524" y="715"/>
                    <a:pt x="226" y="1096"/>
                    <a:pt x="48" y="1548"/>
                  </a:cubicBezTo>
                  <a:cubicBezTo>
                    <a:pt x="0" y="1656"/>
                    <a:pt x="60" y="1775"/>
                    <a:pt x="167" y="1810"/>
                  </a:cubicBezTo>
                  <a:cubicBezTo>
                    <a:pt x="192" y="1822"/>
                    <a:pt x="218" y="1827"/>
                    <a:pt x="244" y="1827"/>
                  </a:cubicBezTo>
                  <a:cubicBezTo>
                    <a:pt x="326" y="1827"/>
                    <a:pt x="404" y="1773"/>
                    <a:pt x="441" y="1691"/>
                  </a:cubicBezTo>
                  <a:cubicBezTo>
                    <a:pt x="738" y="917"/>
                    <a:pt x="1488" y="405"/>
                    <a:pt x="2322" y="405"/>
                  </a:cubicBezTo>
                  <a:cubicBezTo>
                    <a:pt x="2774" y="405"/>
                    <a:pt x="3191" y="536"/>
                    <a:pt x="3548" y="798"/>
                  </a:cubicBezTo>
                  <a:cubicBezTo>
                    <a:pt x="3581" y="831"/>
                    <a:pt x="3624" y="846"/>
                    <a:pt x="3667" y="846"/>
                  </a:cubicBezTo>
                  <a:cubicBezTo>
                    <a:pt x="3732" y="846"/>
                    <a:pt x="3798" y="813"/>
                    <a:pt x="3834" y="763"/>
                  </a:cubicBezTo>
                  <a:cubicBezTo>
                    <a:pt x="3870" y="679"/>
                    <a:pt x="3858" y="560"/>
                    <a:pt x="3774" y="489"/>
                  </a:cubicBezTo>
                  <a:cubicBezTo>
                    <a:pt x="3334" y="179"/>
                    <a:pt x="2846" y="1"/>
                    <a:pt x="2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144"/>
            <p:cNvSpPr/>
            <p:nvPr/>
          </p:nvSpPr>
          <p:spPr>
            <a:xfrm>
              <a:off x="5816847" y="4230039"/>
              <a:ext cx="124797" cy="193610"/>
            </a:xfrm>
            <a:custGeom>
              <a:rect b="b" l="l" r="r" t="t"/>
              <a:pathLst>
                <a:path extrusionOk="0" h="6097" w="3930">
                  <a:moveTo>
                    <a:pt x="3513" y="417"/>
                  </a:moveTo>
                  <a:lnTo>
                    <a:pt x="3513" y="2441"/>
                  </a:lnTo>
                  <a:lnTo>
                    <a:pt x="822" y="2441"/>
                  </a:lnTo>
                  <a:lnTo>
                    <a:pt x="1834" y="714"/>
                  </a:lnTo>
                  <a:cubicBezTo>
                    <a:pt x="1930" y="524"/>
                    <a:pt x="2144" y="417"/>
                    <a:pt x="2346" y="417"/>
                  </a:cubicBezTo>
                  <a:close/>
                  <a:moveTo>
                    <a:pt x="2346" y="0"/>
                  </a:moveTo>
                  <a:cubicBezTo>
                    <a:pt x="1989" y="0"/>
                    <a:pt x="1644" y="203"/>
                    <a:pt x="1465" y="512"/>
                  </a:cubicBezTo>
                  <a:lnTo>
                    <a:pt x="60" y="2917"/>
                  </a:lnTo>
                  <a:cubicBezTo>
                    <a:pt x="1" y="3024"/>
                    <a:pt x="25" y="3143"/>
                    <a:pt x="132" y="3203"/>
                  </a:cubicBezTo>
                  <a:cubicBezTo>
                    <a:pt x="155" y="3215"/>
                    <a:pt x="203" y="3239"/>
                    <a:pt x="239" y="3239"/>
                  </a:cubicBezTo>
                  <a:cubicBezTo>
                    <a:pt x="310" y="3239"/>
                    <a:pt x="370" y="3203"/>
                    <a:pt x="417" y="3131"/>
                  </a:cubicBezTo>
                  <a:lnTo>
                    <a:pt x="572" y="2846"/>
                  </a:lnTo>
                  <a:lnTo>
                    <a:pt x="3513" y="2846"/>
                  </a:lnTo>
                  <a:lnTo>
                    <a:pt x="3513" y="5882"/>
                  </a:lnTo>
                  <a:cubicBezTo>
                    <a:pt x="3513" y="6001"/>
                    <a:pt x="3596" y="6096"/>
                    <a:pt x="3715" y="6096"/>
                  </a:cubicBezTo>
                  <a:cubicBezTo>
                    <a:pt x="3835" y="6096"/>
                    <a:pt x="3930" y="6001"/>
                    <a:pt x="3930" y="5882"/>
                  </a:cubicBezTo>
                  <a:lnTo>
                    <a:pt x="3930" y="203"/>
                  </a:lnTo>
                  <a:cubicBezTo>
                    <a:pt x="3918" y="95"/>
                    <a:pt x="3823" y="0"/>
                    <a:pt x="3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144"/>
            <p:cNvSpPr/>
            <p:nvPr/>
          </p:nvSpPr>
          <p:spPr>
            <a:xfrm>
              <a:off x="5954474" y="4230039"/>
              <a:ext cx="120256" cy="102854"/>
            </a:xfrm>
            <a:custGeom>
              <a:rect b="b" l="l" r="r" t="t"/>
              <a:pathLst>
                <a:path extrusionOk="0" h="3239" w="3787"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3024"/>
                  </a:lnTo>
                  <a:cubicBezTo>
                    <a:pt x="1" y="3143"/>
                    <a:pt x="84" y="3239"/>
                    <a:pt x="203" y="3239"/>
                  </a:cubicBezTo>
                  <a:cubicBezTo>
                    <a:pt x="322" y="3239"/>
                    <a:pt x="417" y="3143"/>
                    <a:pt x="417" y="3024"/>
                  </a:cubicBezTo>
                  <a:lnTo>
                    <a:pt x="417" y="405"/>
                  </a:lnTo>
                  <a:lnTo>
                    <a:pt x="1977" y="405"/>
                  </a:lnTo>
                  <a:cubicBezTo>
                    <a:pt x="2132" y="405"/>
                    <a:pt x="2322" y="512"/>
                    <a:pt x="2429" y="655"/>
                  </a:cubicBezTo>
                  <a:lnTo>
                    <a:pt x="3287" y="1786"/>
                  </a:lnTo>
                  <a:cubicBezTo>
                    <a:pt x="3346" y="1869"/>
                    <a:pt x="3358" y="1941"/>
                    <a:pt x="3358" y="2024"/>
                  </a:cubicBezTo>
                  <a:cubicBezTo>
                    <a:pt x="3358" y="2250"/>
                    <a:pt x="3180" y="2429"/>
                    <a:pt x="2953" y="2429"/>
                  </a:cubicBezTo>
                  <a:lnTo>
                    <a:pt x="1013" y="2429"/>
                  </a:lnTo>
                  <a:cubicBezTo>
                    <a:pt x="894" y="2429"/>
                    <a:pt x="798" y="2524"/>
                    <a:pt x="798" y="2643"/>
                  </a:cubicBezTo>
                  <a:cubicBezTo>
                    <a:pt x="798" y="2762"/>
                    <a:pt x="882" y="2846"/>
                    <a:pt x="1013" y="2846"/>
                  </a:cubicBezTo>
                  <a:lnTo>
                    <a:pt x="2977" y="2846"/>
                  </a:lnTo>
                  <a:cubicBezTo>
                    <a:pt x="3418" y="2846"/>
                    <a:pt x="3787" y="2489"/>
                    <a:pt x="3787" y="2024"/>
                  </a:cubicBezTo>
                  <a:cubicBezTo>
                    <a:pt x="3787" y="1846"/>
                    <a:pt x="3727" y="1691"/>
                    <a:pt x="3632" y="1536"/>
                  </a:cubicBezTo>
                  <a:lnTo>
                    <a:pt x="2775" y="405"/>
                  </a:lnTo>
                  <a:cubicBezTo>
                    <a:pt x="2584" y="155"/>
                    <a:pt x="2287" y="0"/>
                    <a:pt x="1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144"/>
            <p:cNvSpPr/>
            <p:nvPr/>
          </p:nvSpPr>
          <p:spPr>
            <a:xfrm>
              <a:off x="5876198" y="4333243"/>
              <a:ext cx="39376" cy="13274"/>
            </a:xfrm>
            <a:custGeom>
              <a:rect b="b" l="l" r="r" t="t"/>
              <a:pathLst>
                <a:path extrusionOk="0" h="418" w="124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lnTo>
                    <a:pt x="1025" y="417"/>
                  </a:lnTo>
                  <a:cubicBezTo>
                    <a:pt x="1144" y="417"/>
                    <a:pt x="1239" y="322"/>
                    <a:pt x="1239" y="203"/>
                  </a:cubicBezTo>
                  <a:cubicBezTo>
                    <a:pt x="1239" y="84"/>
                    <a:pt x="1156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144"/>
            <p:cNvSpPr/>
            <p:nvPr/>
          </p:nvSpPr>
          <p:spPr>
            <a:xfrm>
              <a:off x="5979433" y="4333243"/>
              <a:ext cx="39344" cy="13274"/>
            </a:xfrm>
            <a:custGeom>
              <a:rect b="b" l="l" r="r" t="t"/>
              <a:pathLst>
                <a:path extrusionOk="0" h="418" w="1239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1024" y="417"/>
                  </a:lnTo>
                  <a:cubicBezTo>
                    <a:pt x="1143" y="417"/>
                    <a:pt x="1239" y="322"/>
                    <a:pt x="1239" y="203"/>
                  </a:cubicBezTo>
                  <a:cubicBezTo>
                    <a:pt x="1239" y="84"/>
                    <a:pt x="1143" y="1"/>
                    <a:pt x="1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46" name="Google Shape;2146;p144"/>
          <p:cNvPicPr preferRelativeResize="0"/>
          <p:nvPr/>
        </p:nvPicPr>
        <p:blipFill rotWithShape="1">
          <a:blip r:embed="rId3">
            <a:alphaModFix/>
          </a:blip>
          <a:srcRect b="0" l="0" r="4643" t="0"/>
          <a:stretch/>
        </p:blipFill>
        <p:spPr>
          <a:xfrm>
            <a:off x="360003" y="1803747"/>
            <a:ext cx="3585000" cy="1922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7" name="Google Shape;2147;p144"/>
          <p:cNvSpPr txBox="1"/>
          <p:nvPr/>
        </p:nvSpPr>
        <p:spPr>
          <a:xfrm>
            <a:off x="761700" y="3851025"/>
            <a:ext cx="27816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2: Gym and Outdoor Lounge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148" name="Google Shape;2148;p144"/>
          <p:cNvPicPr preferRelativeResize="0"/>
          <p:nvPr/>
        </p:nvPicPr>
        <p:blipFill rotWithShape="1">
          <a:blip r:embed="rId4">
            <a:alphaModFix/>
          </a:blip>
          <a:srcRect b="0" l="0" r="7450" t="2893"/>
          <a:stretch/>
        </p:blipFill>
        <p:spPr>
          <a:xfrm>
            <a:off x="4826350" y="1803741"/>
            <a:ext cx="3678674" cy="19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9" name="Google Shape;2149;p144"/>
          <p:cNvSpPr txBox="1"/>
          <p:nvPr/>
        </p:nvSpPr>
        <p:spPr>
          <a:xfrm>
            <a:off x="5789075" y="3869625"/>
            <a:ext cx="1753200" cy="35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3: Food Court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150" name="Google Shape;2150;p1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145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156" name="Google Shape;2156;p145"/>
          <p:cNvSpPr txBox="1"/>
          <p:nvPr/>
        </p:nvSpPr>
        <p:spPr>
          <a:xfrm>
            <a:off x="461325" y="938300"/>
            <a:ext cx="301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LEED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Accreditation: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157" name="Google Shape;2157;p145"/>
          <p:cNvGrpSpPr/>
          <p:nvPr/>
        </p:nvGrpSpPr>
        <p:grpSpPr>
          <a:xfrm>
            <a:off x="7989848" y="1871957"/>
            <a:ext cx="840198" cy="1024909"/>
            <a:chOff x="3910637" y="3352690"/>
            <a:chExt cx="256800" cy="357024"/>
          </a:xfrm>
        </p:grpSpPr>
        <p:sp>
          <p:nvSpPr>
            <p:cNvPr id="2158" name="Google Shape;2158;p145"/>
            <p:cNvSpPr/>
            <p:nvPr/>
          </p:nvSpPr>
          <p:spPr>
            <a:xfrm>
              <a:off x="3910637" y="3352690"/>
              <a:ext cx="256800" cy="357024"/>
            </a:xfrm>
            <a:custGeom>
              <a:rect b="b" l="l" r="r" t="t"/>
              <a:pathLst>
                <a:path extrusionOk="0" h="11157" w="8025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145"/>
            <p:cNvSpPr/>
            <p:nvPr/>
          </p:nvSpPr>
          <p:spPr>
            <a:xfrm>
              <a:off x="3960909" y="3498226"/>
              <a:ext cx="60992" cy="60992"/>
            </a:xfrm>
            <a:custGeom>
              <a:rect b="b" l="l" r="r" t="t"/>
              <a:pathLst>
                <a:path extrusionOk="0" h="1906" w="1906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145"/>
            <p:cNvSpPr/>
            <p:nvPr/>
          </p:nvSpPr>
          <p:spPr>
            <a:xfrm>
              <a:off x="4083981" y="3408690"/>
              <a:ext cx="44224" cy="43872"/>
            </a:xfrm>
            <a:custGeom>
              <a:rect b="b" l="l" r="r" t="t"/>
              <a:pathLst>
                <a:path extrusionOk="0" h="1371" w="1382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61" name="Google Shape;2161;p145"/>
          <p:cNvPicPr preferRelativeResize="0"/>
          <p:nvPr/>
        </p:nvPicPr>
        <p:blipFill rotWithShape="1">
          <a:blip r:embed="rId3">
            <a:alphaModFix/>
          </a:blip>
          <a:srcRect b="0" l="77883" r="2404" t="0"/>
          <a:stretch/>
        </p:blipFill>
        <p:spPr>
          <a:xfrm rot="5400000">
            <a:off x="2292725" y="2173950"/>
            <a:ext cx="930825" cy="45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2" name="Google Shape;2162;p145"/>
          <p:cNvSpPr txBox="1"/>
          <p:nvPr/>
        </p:nvSpPr>
        <p:spPr>
          <a:xfrm>
            <a:off x="5210950" y="4316500"/>
            <a:ext cx="2778900" cy="523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Figure 6: Outdoor Seating Right Side Floor Plan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163" name="Google Shape;2163;p145"/>
          <p:cNvPicPr preferRelativeResize="0"/>
          <p:nvPr/>
        </p:nvPicPr>
        <p:blipFill rotWithShape="1">
          <a:blip r:embed="rId4">
            <a:alphaModFix/>
          </a:blip>
          <a:srcRect b="32352" l="0" r="0" t="33621"/>
          <a:stretch/>
        </p:blipFill>
        <p:spPr>
          <a:xfrm>
            <a:off x="4132825" y="1603707"/>
            <a:ext cx="3236950" cy="1561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64" name="Google Shape;2164;p145"/>
          <p:cNvSpPr txBox="1"/>
          <p:nvPr/>
        </p:nvSpPr>
        <p:spPr>
          <a:xfrm>
            <a:off x="4534800" y="3361163"/>
            <a:ext cx="2433000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Figure 5:  Roof Plan Tree Layout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165" name="Google Shape;2165;p145"/>
          <p:cNvPicPr preferRelativeResize="0"/>
          <p:nvPr/>
        </p:nvPicPr>
        <p:blipFill rotWithShape="1">
          <a:blip r:embed="rId4">
            <a:alphaModFix/>
          </a:blip>
          <a:srcRect b="18238" l="0" r="0" t="46687"/>
          <a:stretch/>
        </p:blipFill>
        <p:spPr>
          <a:xfrm>
            <a:off x="622400" y="1636315"/>
            <a:ext cx="3011675" cy="1496185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Google Shape;2166;p145"/>
          <p:cNvSpPr txBox="1"/>
          <p:nvPr/>
        </p:nvSpPr>
        <p:spPr>
          <a:xfrm>
            <a:off x="577725" y="3307325"/>
            <a:ext cx="3011700" cy="501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Figure 4: Roof Plan With Solar and Rain Barrels</a:t>
            </a:r>
            <a:endParaRPr sz="12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167" name="Google Shape;2167;p1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146"/>
          <p:cNvSpPr txBox="1"/>
          <p:nvPr>
            <p:ph type="title"/>
          </p:nvPr>
        </p:nvSpPr>
        <p:spPr>
          <a:xfrm>
            <a:off x="720000" y="19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Description</a:t>
            </a:r>
            <a:endParaRPr u="sng"/>
          </a:p>
        </p:txBody>
      </p:sp>
      <p:sp>
        <p:nvSpPr>
          <p:cNvPr id="2173" name="Google Shape;2173;p146"/>
          <p:cNvSpPr txBox="1"/>
          <p:nvPr/>
        </p:nvSpPr>
        <p:spPr>
          <a:xfrm>
            <a:off x="720000" y="936013"/>
            <a:ext cx="661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LEED</a:t>
            </a:r>
            <a:r>
              <a:rPr lang="en" sz="2200" u="sng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Accreditation:</a:t>
            </a:r>
            <a:endParaRPr sz="190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174" name="Google Shape;2174;p146"/>
          <p:cNvGrpSpPr/>
          <p:nvPr/>
        </p:nvGrpSpPr>
        <p:grpSpPr>
          <a:xfrm>
            <a:off x="7485917" y="1459222"/>
            <a:ext cx="1024782" cy="1041855"/>
            <a:chOff x="850092" y="3352934"/>
            <a:chExt cx="369517" cy="375660"/>
          </a:xfrm>
        </p:grpSpPr>
        <p:sp>
          <p:nvSpPr>
            <p:cNvPr id="2175" name="Google Shape;2175;p146"/>
            <p:cNvSpPr/>
            <p:nvPr/>
          </p:nvSpPr>
          <p:spPr>
            <a:xfrm>
              <a:off x="969859" y="3475692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46"/>
                  </a:moveTo>
                  <a:cubicBezTo>
                    <a:pt x="1108" y="346"/>
                    <a:pt x="1322" y="560"/>
                    <a:pt x="1322" y="834"/>
                  </a:cubicBezTo>
                  <a:cubicBezTo>
                    <a:pt x="1322" y="1096"/>
                    <a:pt x="1108" y="1322"/>
                    <a:pt x="834" y="1322"/>
                  </a:cubicBezTo>
                  <a:cubicBezTo>
                    <a:pt x="548" y="1322"/>
                    <a:pt x="346" y="1096"/>
                    <a:pt x="346" y="834"/>
                  </a:cubicBezTo>
                  <a:cubicBezTo>
                    <a:pt x="346" y="560"/>
                    <a:pt x="572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70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70"/>
                    <a:pt x="1298" y="1"/>
                    <a:pt x="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146"/>
            <p:cNvSpPr/>
            <p:nvPr/>
          </p:nvSpPr>
          <p:spPr>
            <a:xfrm>
              <a:off x="1046786" y="3552237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46"/>
                  </a:moveTo>
                  <a:cubicBezTo>
                    <a:pt x="1096" y="346"/>
                    <a:pt x="1322" y="572"/>
                    <a:pt x="1322" y="834"/>
                  </a:cubicBezTo>
                  <a:cubicBezTo>
                    <a:pt x="1322" y="1108"/>
                    <a:pt x="1096" y="1334"/>
                    <a:pt x="834" y="1334"/>
                  </a:cubicBezTo>
                  <a:cubicBezTo>
                    <a:pt x="560" y="1334"/>
                    <a:pt x="334" y="1108"/>
                    <a:pt x="334" y="834"/>
                  </a:cubicBezTo>
                  <a:cubicBezTo>
                    <a:pt x="334" y="572"/>
                    <a:pt x="560" y="346"/>
                    <a:pt x="834" y="346"/>
                  </a:cubicBezTo>
                  <a:close/>
                  <a:moveTo>
                    <a:pt x="834" y="1"/>
                  </a:moveTo>
                  <a:cubicBezTo>
                    <a:pt x="369" y="1"/>
                    <a:pt x="0" y="382"/>
                    <a:pt x="0" y="834"/>
                  </a:cubicBezTo>
                  <a:cubicBezTo>
                    <a:pt x="0" y="1299"/>
                    <a:pt x="369" y="1668"/>
                    <a:pt x="834" y="1668"/>
                  </a:cubicBezTo>
                  <a:cubicBezTo>
                    <a:pt x="1286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146"/>
            <p:cNvSpPr/>
            <p:nvPr/>
          </p:nvSpPr>
          <p:spPr>
            <a:xfrm>
              <a:off x="984245" y="3485272"/>
              <a:ext cx="106527" cy="104999"/>
            </a:xfrm>
            <a:custGeom>
              <a:rect b="b" l="l" r="r" t="t"/>
              <a:pathLst>
                <a:path extrusionOk="0" h="3299" w="3347">
                  <a:moveTo>
                    <a:pt x="3160" y="0"/>
                  </a:moveTo>
                  <a:cubicBezTo>
                    <a:pt x="3117" y="0"/>
                    <a:pt x="3073" y="15"/>
                    <a:pt x="3037" y="45"/>
                  </a:cubicBezTo>
                  <a:lnTo>
                    <a:pt x="72" y="2998"/>
                  </a:lnTo>
                  <a:cubicBezTo>
                    <a:pt x="1" y="3081"/>
                    <a:pt x="1" y="3176"/>
                    <a:pt x="72" y="3236"/>
                  </a:cubicBezTo>
                  <a:cubicBezTo>
                    <a:pt x="108" y="3278"/>
                    <a:pt x="152" y="3298"/>
                    <a:pt x="196" y="3298"/>
                  </a:cubicBezTo>
                  <a:cubicBezTo>
                    <a:pt x="239" y="3298"/>
                    <a:pt x="280" y="3278"/>
                    <a:pt x="310" y="3236"/>
                  </a:cubicBezTo>
                  <a:lnTo>
                    <a:pt x="3275" y="283"/>
                  </a:lnTo>
                  <a:cubicBezTo>
                    <a:pt x="3346" y="200"/>
                    <a:pt x="3346" y="105"/>
                    <a:pt x="3275" y="45"/>
                  </a:cubicBezTo>
                  <a:cubicBezTo>
                    <a:pt x="3245" y="15"/>
                    <a:pt x="3203" y="0"/>
                    <a:pt x="3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146"/>
            <p:cNvSpPr/>
            <p:nvPr/>
          </p:nvSpPr>
          <p:spPr>
            <a:xfrm>
              <a:off x="922850" y="3428715"/>
              <a:ext cx="223620" cy="223620"/>
            </a:xfrm>
            <a:custGeom>
              <a:rect b="b" l="l" r="r" t="t"/>
              <a:pathLst>
                <a:path extrusionOk="0" h="7026" w="7026">
                  <a:moveTo>
                    <a:pt x="3513" y="0"/>
                  </a:moveTo>
                  <a:cubicBezTo>
                    <a:pt x="1584" y="0"/>
                    <a:pt x="1" y="1584"/>
                    <a:pt x="1" y="3513"/>
                  </a:cubicBezTo>
                  <a:cubicBezTo>
                    <a:pt x="1" y="5453"/>
                    <a:pt x="1584" y="7025"/>
                    <a:pt x="3513" y="7025"/>
                  </a:cubicBezTo>
                  <a:cubicBezTo>
                    <a:pt x="5454" y="7025"/>
                    <a:pt x="7026" y="5453"/>
                    <a:pt x="7026" y="3513"/>
                  </a:cubicBezTo>
                  <a:cubicBezTo>
                    <a:pt x="7026" y="1834"/>
                    <a:pt x="5835" y="393"/>
                    <a:pt x="4204" y="60"/>
                  </a:cubicBezTo>
                  <a:cubicBezTo>
                    <a:pt x="4196" y="59"/>
                    <a:pt x="4188" y="58"/>
                    <a:pt x="4180" y="58"/>
                  </a:cubicBezTo>
                  <a:cubicBezTo>
                    <a:pt x="4095" y="58"/>
                    <a:pt x="4022" y="115"/>
                    <a:pt x="3989" y="191"/>
                  </a:cubicBezTo>
                  <a:cubicBezTo>
                    <a:pt x="3978" y="286"/>
                    <a:pt x="4037" y="369"/>
                    <a:pt x="4132" y="405"/>
                  </a:cubicBezTo>
                  <a:cubicBezTo>
                    <a:pt x="5597" y="703"/>
                    <a:pt x="6692" y="2001"/>
                    <a:pt x="6692" y="3513"/>
                  </a:cubicBezTo>
                  <a:cubicBezTo>
                    <a:pt x="6692" y="5251"/>
                    <a:pt x="5263" y="6680"/>
                    <a:pt x="3513" y="6680"/>
                  </a:cubicBezTo>
                  <a:cubicBezTo>
                    <a:pt x="1775" y="6680"/>
                    <a:pt x="346" y="5251"/>
                    <a:pt x="346" y="3513"/>
                  </a:cubicBezTo>
                  <a:cubicBezTo>
                    <a:pt x="346" y="1774"/>
                    <a:pt x="1775" y="346"/>
                    <a:pt x="3513" y="346"/>
                  </a:cubicBezTo>
                  <a:cubicBezTo>
                    <a:pt x="3608" y="346"/>
                    <a:pt x="3692" y="274"/>
                    <a:pt x="3692" y="167"/>
                  </a:cubicBezTo>
                  <a:cubicBezTo>
                    <a:pt x="3680" y="72"/>
                    <a:pt x="3608" y="0"/>
                    <a:pt x="3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146"/>
            <p:cNvSpPr/>
            <p:nvPr/>
          </p:nvSpPr>
          <p:spPr>
            <a:xfrm>
              <a:off x="850092" y="3352934"/>
              <a:ext cx="369517" cy="375660"/>
            </a:xfrm>
            <a:custGeom>
              <a:rect b="b" l="l" r="r" t="t"/>
              <a:pathLst>
                <a:path extrusionOk="0" h="11803" w="11610">
                  <a:moveTo>
                    <a:pt x="5804" y="0"/>
                  </a:moveTo>
                  <a:cubicBezTo>
                    <a:pt x="5801" y="0"/>
                    <a:pt x="5799" y="0"/>
                    <a:pt x="5799" y="0"/>
                  </a:cubicBezTo>
                  <a:cubicBezTo>
                    <a:pt x="5585" y="0"/>
                    <a:pt x="5371" y="119"/>
                    <a:pt x="5252" y="310"/>
                  </a:cubicBezTo>
                  <a:lnTo>
                    <a:pt x="4573" y="1453"/>
                  </a:lnTo>
                  <a:cubicBezTo>
                    <a:pt x="4515" y="1551"/>
                    <a:pt x="4424" y="1605"/>
                    <a:pt x="4326" y="1605"/>
                  </a:cubicBezTo>
                  <a:cubicBezTo>
                    <a:pt x="4281" y="1605"/>
                    <a:pt x="4236" y="1594"/>
                    <a:pt x="4192" y="1572"/>
                  </a:cubicBezTo>
                  <a:lnTo>
                    <a:pt x="2977" y="1060"/>
                  </a:lnTo>
                  <a:cubicBezTo>
                    <a:pt x="2889" y="1020"/>
                    <a:pt x="2800" y="1002"/>
                    <a:pt x="2713" y="1002"/>
                  </a:cubicBezTo>
                  <a:cubicBezTo>
                    <a:pt x="2355" y="1002"/>
                    <a:pt x="2046" y="1312"/>
                    <a:pt x="2084" y="1715"/>
                  </a:cubicBezTo>
                  <a:lnTo>
                    <a:pt x="2204" y="3036"/>
                  </a:lnTo>
                  <a:cubicBezTo>
                    <a:pt x="2215" y="3179"/>
                    <a:pt x="2108" y="3322"/>
                    <a:pt x="1965" y="3346"/>
                  </a:cubicBezTo>
                  <a:lnTo>
                    <a:pt x="668" y="3643"/>
                  </a:lnTo>
                  <a:cubicBezTo>
                    <a:pt x="191" y="3751"/>
                    <a:pt x="1" y="4334"/>
                    <a:pt x="322" y="4703"/>
                  </a:cubicBezTo>
                  <a:lnTo>
                    <a:pt x="1203" y="5703"/>
                  </a:lnTo>
                  <a:cubicBezTo>
                    <a:pt x="1311" y="5822"/>
                    <a:pt x="1311" y="5989"/>
                    <a:pt x="1203" y="6084"/>
                  </a:cubicBezTo>
                  <a:lnTo>
                    <a:pt x="322" y="7084"/>
                  </a:lnTo>
                  <a:cubicBezTo>
                    <a:pt x="179" y="7263"/>
                    <a:pt x="132" y="7489"/>
                    <a:pt x="191" y="7715"/>
                  </a:cubicBezTo>
                  <a:cubicBezTo>
                    <a:pt x="263" y="7930"/>
                    <a:pt x="441" y="8084"/>
                    <a:pt x="668" y="8144"/>
                  </a:cubicBezTo>
                  <a:lnTo>
                    <a:pt x="1025" y="8215"/>
                  </a:lnTo>
                  <a:cubicBezTo>
                    <a:pt x="1033" y="8216"/>
                    <a:pt x="1041" y="8217"/>
                    <a:pt x="1049" y="8217"/>
                  </a:cubicBezTo>
                  <a:cubicBezTo>
                    <a:pt x="1136" y="8217"/>
                    <a:pt x="1217" y="8161"/>
                    <a:pt x="1239" y="8084"/>
                  </a:cubicBezTo>
                  <a:cubicBezTo>
                    <a:pt x="1251" y="7989"/>
                    <a:pt x="1192" y="7894"/>
                    <a:pt x="1096" y="7870"/>
                  </a:cubicBezTo>
                  <a:lnTo>
                    <a:pt x="739" y="7799"/>
                  </a:lnTo>
                  <a:cubicBezTo>
                    <a:pt x="644" y="7775"/>
                    <a:pt x="560" y="7692"/>
                    <a:pt x="525" y="7608"/>
                  </a:cubicBezTo>
                  <a:cubicBezTo>
                    <a:pt x="489" y="7501"/>
                    <a:pt x="501" y="7394"/>
                    <a:pt x="584" y="7322"/>
                  </a:cubicBezTo>
                  <a:lnTo>
                    <a:pt x="1453" y="6322"/>
                  </a:lnTo>
                  <a:cubicBezTo>
                    <a:pt x="1668" y="6084"/>
                    <a:pt x="1668" y="5715"/>
                    <a:pt x="1453" y="5477"/>
                  </a:cubicBezTo>
                  <a:lnTo>
                    <a:pt x="584" y="4477"/>
                  </a:lnTo>
                  <a:cubicBezTo>
                    <a:pt x="430" y="4322"/>
                    <a:pt x="525" y="4048"/>
                    <a:pt x="739" y="3989"/>
                  </a:cubicBezTo>
                  <a:lnTo>
                    <a:pt x="2037" y="3691"/>
                  </a:lnTo>
                  <a:cubicBezTo>
                    <a:pt x="2346" y="3620"/>
                    <a:pt x="2573" y="3322"/>
                    <a:pt x="2549" y="3012"/>
                  </a:cubicBezTo>
                  <a:lnTo>
                    <a:pt x="2430" y="1679"/>
                  </a:lnTo>
                  <a:cubicBezTo>
                    <a:pt x="2410" y="1503"/>
                    <a:pt x="2559" y="1359"/>
                    <a:pt x="2731" y="1359"/>
                  </a:cubicBezTo>
                  <a:cubicBezTo>
                    <a:pt x="2769" y="1359"/>
                    <a:pt x="2808" y="1366"/>
                    <a:pt x="2846" y="1381"/>
                  </a:cubicBezTo>
                  <a:lnTo>
                    <a:pt x="4061" y="1905"/>
                  </a:lnTo>
                  <a:cubicBezTo>
                    <a:pt x="4143" y="1941"/>
                    <a:pt x="4229" y="1958"/>
                    <a:pt x="4314" y="1958"/>
                  </a:cubicBezTo>
                  <a:cubicBezTo>
                    <a:pt x="4536" y="1958"/>
                    <a:pt x="4750" y="1841"/>
                    <a:pt x="4871" y="1643"/>
                  </a:cubicBezTo>
                  <a:lnTo>
                    <a:pt x="5549" y="488"/>
                  </a:lnTo>
                  <a:cubicBezTo>
                    <a:pt x="5609" y="393"/>
                    <a:pt x="5710" y="345"/>
                    <a:pt x="5810" y="345"/>
                  </a:cubicBezTo>
                  <a:cubicBezTo>
                    <a:pt x="5909" y="345"/>
                    <a:pt x="6008" y="393"/>
                    <a:pt x="6061" y="488"/>
                  </a:cubicBezTo>
                  <a:lnTo>
                    <a:pt x="6740" y="1643"/>
                  </a:lnTo>
                  <a:cubicBezTo>
                    <a:pt x="6861" y="1842"/>
                    <a:pt x="7077" y="1953"/>
                    <a:pt x="7300" y="1953"/>
                  </a:cubicBezTo>
                  <a:cubicBezTo>
                    <a:pt x="7383" y="1953"/>
                    <a:pt x="7468" y="1938"/>
                    <a:pt x="7549" y="1905"/>
                  </a:cubicBezTo>
                  <a:lnTo>
                    <a:pt x="8764" y="1381"/>
                  </a:lnTo>
                  <a:cubicBezTo>
                    <a:pt x="8802" y="1366"/>
                    <a:pt x="8841" y="1359"/>
                    <a:pt x="8878" y="1359"/>
                  </a:cubicBezTo>
                  <a:cubicBezTo>
                    <a:pt x="9048" y="1359"/>
                    <a:pt x="9190" y="1503"/>
                    <a:pt x="9181" y="1679"/>
                  </a:cubicBezTo>
                  <a:lnTo>
                    <a:pt x="9062" y="3012"/>
                  </a:lnTo>
                  <a:cubicBezTo>
                    <a:pt x="9038" y="3334"/>
                    <a:pt x="9240" y="3620"/>
                    <a:pt x="9574" y="3691"/>
                  </a:cubicBezTo>
                  <a:lnTo>
                    <a:pt x="10859" y="3989"/>
                  </a:lnTo>
                  <a:cubicBezTo>
                    <a:pt x="11086" y="4036"/>
                    <a:pt x="11181" y="4298"/>
                    <a:pt x="11026" y="4477"/>
                  </a:cubicBezTo>
                  <a:lnTo>
                    <a:pt x="10145" y="5477"/>
                  </a:lnTo>
                  <a:cubicBezTo>
                    <a:pt x="9943" y="5715"/>
                    <a:pt x="9943" y="6084"/>
                    <a:pt x="10145" y="6322"/>
                  </a:cubicBezTo>
                  <a:lnTo>
                    <a:pt x="11026" y="7322"/>
                  </a:lnTo>
                  <a:cubicBezTo>
                    <a:pt x="11181" y="7489"/>
                    <a:pt x="11086" y="7751"/>
                    <a:pt x="10859" y="7811"/>
                  </a:cubicBezTo>
                  <a:lnTo>
                    <a:pt x="9574" y="8108"/>
                  </a:lnTo>
                  <a:cubicBezTo>
                    <a:pt x="9252" y="8192"/>
                    <a:pt x="9038" y="8489"/>
                    <a:pt x="9062" y="8799"/>
                  </a:cubicBezTo>
                  <a:lnTo>
                    <a:pt x="9181" y="10120"/>
                  </a:lnTo>
                  <a:cubicBezTo>
                    <a:pt x="9190" y="10302"/>
                    <a:pt x="9054" y="10445"/>
                    <a:pt x="8889" y="10445"/>
                  </a:cubicBezTo>
                  <a:cubicBezTo>
                    <a:pt x="8848" y="10445"/>
                    <a:pt x="8806" y="10437"/>
                    <a:pt x="8764" y="10418"/>
                  </a:cubicBezTo>
                  <a:lnTo>
                    <a:pt x="7549" y="9894"/>
                  </a:lnTo>
                  <a:cubicBezTo>
                    <a:pt x="7468" y="9858"/>
                    <a:pt x="7382" y="9841"/>
                    <a:pt x="7298" y="9841"/>
                  </a:cubicBezTo>
                  <a:cubicBezTo>
                    <a:pt x="7076" y="9841"/>
                    <a:pt x="6861" y="9961"/>
                    <a:pt x="6740" y="10168"/>
                  </a:cubicBezTo>
                  <a:lnTo>
                    <a:pt x="6061" y="11311"/>
                  </a:lnTo>
                  <a:cubicBezTo>
                    <a:pt x="6002" y="11406"/>
                    <a:pt x="5900" y="11454"/>
                    <a:pt x="5801" y="11454"/>
                  </a:cubicBezTo>
                  <a:cubicBezTo>
                    <a:pt x="5701" y="11454"/>
                    <a:pt x="5603" y="11406"/>
                    <a:pt x="5549" y="11311"/>
                  </a:cubicBezTo>
                  <a:lnTo>
                    <a:pt x="4871" y="10168"/>
                  </a:lnTo>
                  <a:cubicBezTo>
                    <a:pt x="4749" y="9960"/>
                    <a:pt x="4533" y="9846"/>
                    <a:pt x="4309" y="9846"/>
                  </a:cubicBezTo>
                  <a:cubicBezTo>
                    <a:pt x="4226" y="9846"/>
                    <a:pt x="4142" y="9862"/>
                    <a:pt x="4061" y="9894"/>
                  </a:cubicBezTo>
                  <a:lnTo>
                    <a:pt x="2846" y="10418"/>
                  </a:lnTo>
                  <a:cubicBezTo>
                    <a:pt x="2804" y="10437"/>
                    <a:pt x="2762" y="10445"/>
                    <a:pt x="2721" y="10445"/>
                  </a:cubicBezTo>
                  <a:cubicBezTo>
                    <a:pt x="2553" y="10445"/>
                    <a:pt x="2411" y="10302"/>
                    <a:pt x="2430" y="10120"/>
                  </a:cubicBezTo>
                  <a:lnTo>
                    <a:pt x="2549" y="8799"/>
                  </a:lnTo>
                  <a:cubicBezTo>
                    <a:pt x="2573" y="8465"/>
                    <a:pt x="2370" y="8192"/>
                    <a:pt x="2037" y="8108"/>
                  </a:cubicBezTo>
                  <a:lnTo>
                    <a:pt x="1727" y="8037"/>
                  </a:lnTo>
                  <a:cubicBezTo>
                    <a:pt x="1719" y="8036"/>
                    <a:pt x="1711" y="8035"/>
                    <a:pt x="1703" y="8035"/>
                  </a:cubicBezTo>
                  <a:cubicBezTo>
                    <a:pt x="1616" y="8035"/>
                    <a:pt x="1535" y="8092"/>
                    <a:pt x="1513" y="8168"/>
                  </a:cubicBezTo>
                  <a:cubicBezTo>
                    <a:pt x="1501" y="8263"/>
                    <a:pt x="1561" y="8370"/>
                    <a:pt x="1656" y="8382"/>
                  </a:cubicBezTo>
                  <a:lnTo>
                    <a:pt x="1965" y="8454"/>
                  </a:lnTo>
                  <a:cubicBezTo>
                    <a:pt x="2108" y="8489"/>
                    <a:pt x="2204" y="8620"/>
                    <a:pt x="2204" y="8763"/>
                  </a:cubicBezTo>
                  <a:lnTo>
                    <a:pt x="2084" y="10097"/>
                  </a:lnTo>
                  <a:cubicBezTo>
                    <a:pt x="2046" y="10493"/>
                    <a:pt x="2361" y="10804"/>
                    <a:pt x="2723" y="10804"/>
                  </a:cubicBezTo>
                  <a:cubicBezTo>
                    <a:pt x="2807" y="10804"/>
                    <a:pt x="2893" y="10787"/>
                    <a:pt x="2977" y="10751"/>
                  </a:cubicBezTo>
                  <a:lnTo>
                    <a:pt x="4192" y="10228"/>
                  </a:lnTo>
                  <a:cubicBezTo>
                    <a:pt x="4230" y="10212"/>
                    <a:pt x="4269" y="10204"/>
                    <a:pt x="4308" y="10204"/>
                  </a:cubicBezTo>
                  <a:cubicBezTo>
                    <a:pt x="4413" y="10204"/>
                    <a:pt x="4512" y="10259"/>
                    <a:pt x="4573" y="10347"/>
                  </a:cubicBezTo>
                  <a:lnTo>
                    <a:pt x="5252" y="11490"/>
                  </a:lnTo>
                  <a:cubicBezTo>
                    <a:pt x="5377" y="11698"/>
                    <a:pt x="5594" y="11802"/>
                    <a:pt x="5810" y="11802"/>
                  </a:cubicBezTo>
                  <a:cubicBezTo>
                    <a:pt x="6025" y="11802"/>
                    <a:pt x="6240" y="11698"/>
                    <a:pt x="6359" y="11490"/>
                  </a:cubicBezTo>
                  <a:lnTo>
                    <a:pt x="7037" y="10347"/>
                  </a:lnTo>
                  <a:cubicBezTo>
                    <a:pt x="7088" y="10253"/>
                    <a:pt x="7188" y="10202"/>
                    <a:pt x="7288" y="10202"/>
                  </a:cubicBezTo>
                  <a:cubicBezTo>
                    <a:pt x="7328" y="10202"/>
                    <a:pt x="7369" y="10211"/>
                    <a:pt x="7407" y="10228"/>
                  </a:cubicBezTo>
                  <a:lnTo>
                    <a:pt x="8633" y="10751"/>
                  </a:lnTo>
                  <a:cubicBezTo>
                    <a:pt x="8715" y="10787"/>
                    <a:pt x="8800" y="10804"/>
                    <a:pt x="8883" y="10804"/>
                  </a:cubicBezTo>
                  <a:cubicBezTo>
                    <a:pt x="9242" y="10804"/>
                    <a:pt x="9565" y="10493"/>
                    <a:pt x="9526" y="10097"/>
                  </a:cubicBezTo>
                  <a:lnTo>
                    <a:pt x="9407" y="8763"/>
                  </a:lnTo>
                  <a:cubicBezTo>
                    <a:pt x="9395" y="8620"/>
                    <a:pt x="9490" y="8489"/>
                    <a:pt x="9645" y="8454"/>
                  </a:cubicBezTo>
                  <a:lnTo>
                    <a:pt x="10943" y="8156"/>
                  </a:lnTo>
                  <a:cubicBezTo>
                    <a:pt x="11419" y="8049"/>
                    <a:pt x="11609" y="7477"/>
                    <a:pt x="11276" y="7096"/>
                  </a:cubicBezTo>
                  <a:lnTo>
                    <a:pt x="10407" y="6084"/>
                  </a:lnTo>
                  <a:cubicBezTo>
                    <a:pt x="10300" y="5965"/>
                    <a:pt x="10300" y="5810"/>
                    <a:pt x="10407" y="5703"/>
                  </a:cubicBezTo>
                  <a:lnTo>
                    <a:pt x="11276" y="4703"/>
                  </a:lnTo>
                  <a:cubicBezTo>
                    <a:pt x="11609" y="4334"/>
                    <a:pt x="11419" y="3751"/>
                    <a:pt x="10943" y="3643"/>
                  </a:cubicBezTo>
                  <a:lnTo>
                    <a:pt x="9645" y="3346"/>
                  </a:lnTo>
                  <a:cubicBezTo>
                    <a:pt x="9490" y="3322"/>
                    <a:pt x="9407" y="3179"/>
                    <a:pt x="9407" y="3036"/>
                  </a:cubicBezTo>
                  <a:lnTo>
                    <a:pt x="9526" y="1715"/>
                  </a:lnTo>
                  <a:cubicBezTo>
                    <a:pt x="9564" y="1312"/>
                    <a:pt x="9248" y="1002"/>
                    <a:pt x="8893" y="1002"/>
                  </a:cubicBezTo>
                  <a:cubicBezTo>
                    <a:pt x="8807" y="1002"/>
                    <a:pt x="8719" y="1020"/>
                    <a:pt x="8633" y="1060"/>
                  </a:cubicBezTo>
                  <a:lnTo>
                    <a:pt x="7407" y="1572"/>
                  </a:lnTo>
                  <a:cubicBezTo>
                    <a:pt x="7371" y="1588"/>
                    <a:pt x="7334" y="1595"/>
                    <a:pt x="7296" y="1595"/>
                  </a:cubicBezTo>
                  <a:cubicBezTo>
                    <a:pt x="7193" y="1595"/>
                    <a:pt x="7090" y="1540"/>
                    <a:pt x="7037" y="1453"/>
                  </a:cubicBezTo>
                  <a:lnTo>
                    <a:pt x="6359" y="310"/>
                  </a:lnTo>
                  <a:cubicBezTo>
                    <a:pt x="6170" y="10"/>
                    <a:pt x="5848" y="0"/>
                    <a:pt x="5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80" name="Google Shape;218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234714" y="927499"/>
            <a:ext cx="2674574" cy="373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1" name="Google Shape;2181;p146"/>
          <p:cNvSpPr txBox="1"/>
          <p:nvPr/>
        </p:nvSpPr>
        <p:spPr>
          <a:xfrm>
            <a:off x="3197700" y="4270375"/>
            <a:ext cx="2748600" cy="335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Figure 7: Eleventh Level Roof Plan</a:t>
            </a:r>
            <a:endParaRPr sz="12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182" name="Google Shape;2182;p1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chanical Engineering Company Profile by Slidesgo">
  <a:themeElements>
    <a:clrScheme name="Simple Light">
      <a:dk1>
        <a:srgbClr val="FFFFFF"/>
      </a:dk1>
      <a:lt1>
        <a:srgbClr val="00295D"/>
      </a:lt1>
      <a:dk2>
        <a:srgbClr val="63B4F3"/>
      </a:dk2>
      <a:lt2>
        <a:srgbClr val="F6B801"/>
      </a:lt2>
      <a:accent1>
        <a:srgbClr val="B3DDF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echanical Engineering Company Profile by Slidesgo">
  <a:themeElements>
    <a:clrScheme name="Simple Light">
      <a:dk1>
        <a:srgbClr val="FFFFFF"/>
      </a:dk1>
      <a:lt1>
        <a:srgbClr val="00295D"/>
      </a:lt1>
      <a:dk2>
        <a:srgbClr val="63B4F3"/>
      </a:dk2>
      <a:lt2>
        <a:srgbClr val="F6B801"/>
      </a:lt2>
      <a:accent1>
        <a:srgbClr val="B3DDF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echanical Engineering Company Profile by Slidesgo">
  <a:themeElements>
    <a:clrScheme name="Simple Light">
      <a:dk1>
        <a:srgbClr val="FFFFFF"/>
      </a:dk1>
      <a:lt1>
        <a:srgbClr val="00295D"/>
      </a:lt1>
      <a:dk2>
        <a:srgbClr val="63B4F3"/>
      </a:dk2>
      <a:lt2>
        <a:srgbClr val="F6B801"/>
      </a:lt2>
      <a:accent1>
        <a:srgbClr val="B3DDF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echanical Engineering Company Profile by Slidesgo">
  <a:themeElements>
    <a:clrScheme name="Simple Light">
      <a:dk1>
        <a:srgbClr val="FFFFFF"/>
      </a:dk1>
      <a:lt1>
        <a:srgbClr val="00295D"/>
      </a:lt1>
      <a:dk2>
        <a:srgbClr val="63B4F3"/>
      </a:dk2>
      <a:lt2>
        <a:srgbClr val="F6B801"/>
      </a:lt2>
      <a:accent1>
        <a:srgbClr val="B3DDF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echanical Engineering Company Profile by Slidesgo">
  <a:themeElements>
    <a:clrScheme name="Simple Light">
      <a:dk1>
        <a:srgbClr val="FFFFFF"/>
      </a:dk1>
      <a:lt1>
        <a:srgbClr val="00295D"/>
      </a:lt1>
      <a:dk2>
        <a:srgbClr val="63B4F3"/>
      </a:dk2>
      <a:lt2>
        <a:srgbClr val="F6B801"/>
      </a:lt2>
      <a:accent1>
        <a:srgbClr val="B3DDF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