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 Medium" pitchFamily="2" charset="0"/>
      <p:regular r:id="rId15"/>
      <p:italic r:id="rId16"/>
    </p:embeddedFont>
    <p:embeddedFont>
      <p:font typeface="Proxima Nova Lt" panose="02000506030000020004" pitchFamily="2" charset="77"/>
      <p:regular r:id="rId17"/>
      <p:bold r:id="rId18"/>
    </p:embeddedFont>
    <p:embeddedFont>
      <p:font typeface="Proxima Nova Rg" panose="02000506030000020004" pitchFamily="2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2020)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(2020),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2020).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2020. “Lab 2: Boom Construction Competition.” Accessed 27 January 2020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253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Gotham Medium</vt:lpstr>
      <vt:lpstr>Arial</vt:lpstr>
      <vt:lpstr>Calibri Light</vt:lpstr>
      <vt:lpstr>Proxima Nova Rg</vt:lpstr>
      <vt:lpstr>Proxima Nova Lt</vt:lpstr>
      <vt:lpstr>Calibri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Peter Li</cp:lastModifiedBy>
  <cp:revision>24</cp:revision>
  <dcterms:created xsi:type="dcterms:W3CDTF">2019-06-25T23:10:16Z</dcterms:created>
  <dcterms:modified xsi:type="dcterms:W3CDTF">2020-02-06T18:36:53Z</dcterms:modified>
</cp:coreProperties>
</file>