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79" r:id="rId4"/>
    <p:sldId id="280" r:id="rId5"/>
    <p:sldId id="261" r:id="rId6"/>
    <p:sldId id="282" r:id="rId7"/>
    <p:sldId id="267" r:id="rId8"/>
    <p:sldId id="285" r:id="rId9"/>
    <p:sldId id="288" r:id="rId10"/>
    <p:sldId id="289" r:id="rId11"/>
    <p:sldId id="290" r:id="rId12"/>
    <p:sldId id="291" r:id="rId13"/>
    <p:sldId id="286" r:id="rId14"/>
    <p:sldId id="287" r:id="rId15"/>
    <p:sldId id="292" r:id="rId16"/>
    <p:sldId id="293" r:id="rId17"/>
    <p:sldId id="296" r:id="rId18"/>
    <p:sldId id="297" r:id="rId19"/>
    <p:sldId id="294" r:id="rId20"/>
    <p:sldId id="295" r:id="rId21"/>
    <p:sldId id="269" r:id="rId22"/>
    <p:sldId id="298" r:id="rId23"/>
    <p:sldId id="283" r:id="rId24"/>
    <p:sldId id="264" r:id="rId25"/>
  </p:sldIdLst>
  <p:sldSz cx="12192000" cy="6858000"/>
  <p:notesSz cx="6858000" cy="9144000"/>
  <p:embeddedFontLst>
    <p:embeddedFont>
      <p:font typeface="Gotham Medium" pitchFamily="50" charset="0"/>
      <p:regular r:id="rId27"/>
      <p:italic r:id="rId28"/>
    </p:embeddedFont>
    <p:embeddedFont>
      <p:font typeface="Proxima Nova" panose="020B0604020202020204" charset="0"/>
      <p:bold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Proxima Nova Rg" panose="02000506030000020004" pitchFamily="2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068C"/>
    <a:srgbClr val="A89AD3"/>
    <a:srgbClr val="C9A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868" autoAdjust="0"/>
    <p:restoredTop sz="94660"/>
  </p:normalViewPr>
  <p:slideViewPr>
    <p:cSldViewPr snapToGrid="0">
      <p:cViewPr varScale="1">
        <p:scale>
          <a:sx n="73" d="100"/>
          <a:sy n="73" d="100"/>
        </p:scale>
        <p:origin x="86" y="3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ata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iagrams/_rels/drawing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DC9F30-172A-874F-83A3-8F2CE3EE3472}" type="doc">
      <dgm:prSet loTypeId="urn:microsoft.com/office/officeart/2005/8/layout/target1" loCatId="" qsTypeId="urn:microsoft.com/office/officeart/2005/8/quickstyle/simple1" qsCatId="simple" csTypeId="urn:microsoft.com/office/officeart/2005/8/colors/accent1_2" csCatId="accent1" phldr="1"/>
      <dgm:spPr/>
    </dgm:pt>
    <dgm:pt modelId="{98DA9D3F-4D02-9B4C-AE23-9A7727D58F22}">
      <dgm:prSet phldrT="[Text]" custT="1"/>
      <dgm:spPr/>
      <dgm:t>
        <a:bodyPr/>
        <a:lstStyle/>
        <a:p>
          <a:pPr algn="ctr"/>
          <a:r>
            <a:rPr lang="en-US" sz="2400" b="1" i="0" dirty="0">
              <a:solidFill>
                <a:schemeClr val="accent6"/>
              </a:solidFill>
              <a:latin typeface="Proxima Nova Rg" panose="02000506030000020004" pitchFamily="2" charset="0"/>
            </a:rPr>
            <a:t>Benchmark </a:t>
          </a:r>
        </a:p>
        <a:p>
          <a:pPr algn="ctr"/>
          <a:r>
            <a:rPr lang="en-US" sz="2400" b="1" i="0" dirty="0">
              <a:solidFill>
                <a:schemeClr val="accent6"/>
              </a:solidFill>
              <a:latin typeface="Proxima Nova Rg" panose="02000506030000020004" pitchFamily="2" charset="0"/>
            </a:rPr>
            <a:t>A</a:t>
          </a:r>
        </a:p>
      </dgm:t>
    </dgm:pt>
    <dgm:pt modelId="{7E487198-99A2-AE45-A56B-D0979E1F8476}" type="parTrans" cxnId="{48CAEAA9-4F1E-C34B-9FEB-DF05498BBF67}">
      <dgm:prSet/>
      <dgm:spPr/>
      <dgm:t>
        <a:bodyPr/>
        <a:lstStyle/>
        <a:p>
          <a:endParaRPr lang="en-US"/>
        </a:p>
      </dgm:t>
    </dgm:pt>
    <dgm:pt modelId="{0D6C1C39-B3A4-A549-A2F4-593E8DAFAE25}" type="sibTrans" cxnId="{48CAEAA9-4F1E-C34B-9FEB-DF05498BBF67}">
      <dgm:prSet/>
      <dgm:spPr/>
      <dgm:t>
        <a:bodyPr/>
        <a:lstStyle/>
        <a:p>
          <a:endParaRPr lang="en-US"/>
        </a:p>
      </dgm:t>
    </dgm:pt>
    <dgm:pt modelId="{70D28132-C3C2-BC47-B7F5-FEFC08A0A981}">
      <dgm:prSet phldrT="[Text]" custT="1"/>
      <dgm:spPr/>
      <dgm:t>
        <a:bodyPr/>
        <a:lstStyle/>
        <a:p>
          <a:pPr algn="ctr"/>
          <a:r>
            <a:rPr lang="en-US" sz="2400" b="1" i="0" dirty="0">
              <a:solidFill>
                <a:schemeClr val="accent2"/>
              </a:solidFill>
              <a:latin typeface="Proxima Nova Rg" panose="02000506030000020004" pitchFamily="2" charset="0"/>
            </a:rPr>
            <a:t>Benchmark </a:t>
          </a:r>
        </a:p>
        <a:p>
          <a:pPr algn="ctr"/>
          <a:r>
            <a:rPr lang="en-US" sz="2400" b="1" i="0" dirty="0">
              <a:solidFill>
                <a:schemeClr val="accent2"/>
              </a:solidFill>
              <a:latin typeface="Proxima Nova Rg" panose="02000506030000020004" pitchFamily="2" charset="0"/>
            </a:rPr>
            <a:t>B</a:t>
          </a:r>
        </a:p>
      </dgm:t>
    </dgm:pt>
    <dgm:pt modelId="{65ACE2E5-165A-4E4C-8989-5A751DE65419}" type="parTrans" cxnId="{A942CA62-FCEA-1346-BBE2-A08F4F81908E}">
      <dgm:prSet/>
      <dgm:spPr/>
      <dgm:t>
        <a:bodyPr/>
        <a:lstStyle/>
        <a:p>
          <a:endParaRPr lang="en-US"/>
        </a:p>
      </dgm:t>
    </dgm:pt>
    <dgm:pt modelId="{0E8C2297-3D97-5846-B3AD-0500F2822B92}" type="sibTrans" cxnId="{A942CA62-FCEA-1346-BBE2-A08F4F81908E}">
      <dgm:prSet/>
      <dgm:spPr/>
      <dgm:t>
        <a:bodyPr/>
        <a:lstStyle/>
        <a:p>
          <a:endParaRPr lang="en-US"/>
        </a:p>
      </dgm:t>
    </dgm:pt>
    <dgm:pt modelId="{AC5C4195-BB91-F14F-9A13-313A08C3D286}" type="pres">
      <dgm:prSet presAssocID="{87DC9F30-172A-874F-83A3-8F2CE3EE3472}" presName="composite" presStyleCnt="0">
        <dgm:presLayoutVars>
          <dgm:chMax val="5"/>
          <dgm:dir/>
          <dgm:resizeHandles val="exact"/>
        </dgm:presLayoutVars>
      </dgm:prSet>
      <dgm:spPr/>
    </dgm:pt>
    <dgm:pt modelId="{EACB4562-73E1-EA45-A29D-F9F606A89316}" type="pres">
      <dgm:prSet presAssocID="{98DA9D3F-4D02-9B4C-AE23-9A7727D58F22}" presName="circle1" presStyleLbl="lnNode1" presStyleIdx="0" presStyleCnt="2" custLinFactNeighborX="4733" custLinFactNeighborY="-3706"/>
      <dgm:spPr>
        <a:solidFill>
          <a:schemeClr val="accent6"/>
        </a:solidFill>
      </dgm:spPr>
    </dgm:pt>
    <dgm:pt modelId="{4EBA43BA-A646-FD40-B566-702DAD366697}" type="pres">
      <dgm:prSet presAssocID="{98DA9D3F-4D02-9B4C-AE23-9A7727D58F22}" presName="text1" presStyleLbl="revTx" presStyleIdx="0" presStyleCnt="2" custScaleX="127773" custLinFactNeighborX="-17111" custLinFactNeighborY="19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A57AB6-F4F1-074A-9222-6D1DA12AEEE3}" type="pres">
      <dgm:prSet presAssocID="{98DA9D3F-4D02-9B4C-AE23-9A7727D58F22}" presName="line1" presStyleLbl="callout" presStyleIdx="0" presStyleCnt="4"/>
      <dgm:spPr/>
    </dgm:pt>
    <dgm:pt modelId="{AED0CF4B-78B6-D146-AE9F-94BC4C6441F3}" type="pres">
      <dgm:prSet presAssocID="{98DA9D3F-4D02-9B4C-AE23-9A7727D58F22}" presName="d1" presStyleLbl="callout" presStyleIdx="1" presStyleCnt="4"/>
      <dgm:spPr/>
    </dgm:pt>
    <dgm:pt modelId="{6CC04BCC-59CD-BB4D-A591-86FAAE7E2B53}" type="pres">
      <dgm:prSet presAssocID="{70D28132-C3C2-BC47-B7F5-FEFC08A0A981}" presName="circle2" presStyleLbl="lnNode1" presStyleIdx="1" presStyleCnt="2" custLinFactNeighborX="1658" custLinFactNeighborY="0"/>
      <dgm:spPr>
        <a:solidFill>
          <a:schemeClr val="accent2"/>
        </a:solidFill>
      </dgm:spPr>
    </dgm:pt>
    <dgm:pt modelId="{2FB11429-95DE-0F46-BB1B-21074D619DCF}" type="pres">
      <dgm:prSet presAssocID="{70D28132-C3C2-BC47-B7F5-FEFC08A0A981}" presName="text2" presStyleLbl="revTx" presStyleIdx="1" presStyleCnt="2" custScaleX="120063" custLinFactNeighborX="-16542" custLinFactNeighborY="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516D5D-8B5F-6E44-9545-3EA448DE0646}" type="pres">
      <dgm:prSet presAssocID="{70D28132-C3C2-BC47-B7F5-FEFC08A0A981}" presName="line2" presStyleLbl="callout" presStyleIdx="2" presStyleCnt="4"/>
      <dgm:spPr/>
    </dgm:pt>
    <dgm:pt modelId="{0A9D5E08-93B3-FF49-99BC-B054D92C8A24}" type="pres">
      <dgm:prSet presAssocID="{70D28132-C3C2-BC47-B7F5-FEFC08A0A981}" presName="d2" presStyleLbl="callout" presStyleIdx="3" presStyleCnt="4"/>
      <dgm:spPr/>
    </dgm:pt>
  </dgm:ptLst>
  <dgm:cxnLst>
    <dgm:cxn modelId="{A942CA62-FCEA-1346-BBE2-A08F4F81908E}" srcId="{87DC9F30-172A-874F-83A3-8F2CE3EE3472}" destId="{70D28132-C3C2-BC47-B7F5-FEFC08A0A981}" srcOrd="1" destOrd="0" parTransId="{65ACE2E5-165A-4E4C-8989-5A751DE65419}" sibTransId="{0E8C2297-3D97-5846-B3AD-0500F2822B92}"/>
    <dgm:cxn modelId="{48CAEAA9-4F1E-C34B-9FEB-DF05498BBF67}" srcId="{87DC9F30-172A-874F-83A3-8F2CE3EE3472}" destId="{98DA9D3F-4D02-9B4C-AE23-9A7727D58F22}" srcOrd="0" destOrd="0" parTransId="{7E487198-99A2-AE45-A56B-D0979E1F8476}" sibTransId="{0D6C1C39-B3A4-A549-A2F4-593E8DAFAE25}"/>
    <dgm:cxn modelId="{E3A97ECF-797A-604B-B859-BC26095C35E6}" type="presOf" srcId="{70D28132-C3C2-BC47-B7F5-FEFC08A0A981}" destId="{2FB11429-95DE-0F46-BB1B-21074D619DCF}" srcOrd="0" destOrd="0" presId="urn:microsoft.com/office/officeart/2005/8/layout/target1"/>
    <dgm:cxn modelId="{7F79B7F8-5611-014E-ABCD-27F08C2590F0}" type="presOf" srcId="{87DC9F30-172A-874F-83A3-8F2CE3EE3472}" destId="{AC5C4195-BB91-F14F-9A13-313A08C3D286}" srcOrd="0" destOrd="0" presId="urn:microsoft.com/office/officeart/2005/8/layout/target1"/>
    <dgm:cxn modelId="{1059733A-8BC1-5842-B573-0677B92E0AAF}" type="presOf" srcId="{98DA9D3F-4D02-9B4C-AE23-9A7727D58F22}" destId="{4EBA43BA-A646-FD40-B566-702DAD366697}" srcOrd="0" destOrd="0" presId="urn:microsoft.com/office/officeart/2005/8/layout/target1"/>
    <dgm:cxn modelId="{B8BD08D8-6F7C-6F4E-9FFC-8DE54DC797E2}" type="presParOf" srcId="{AC5C4195-BB91-F14F-9A13-313A08C3D286}" destId="{EACB4562-73E1-EA45-A29D-F9F606A89316}" srcOrd="0" destOrd="0" presId="urn:microsoft.com/office/officeart/2005/8/layout/target1"/>
    <dgm:cxn modelId="{234AE22A-AA1E-994A-A7B6-E5B4218DCAA8}" type="presParOf" srcId="{AC5C4195-BB91-F14F-9A13-313A08C3D286}" destId="{4EBA43BA-A646-FD40-B566-702DAD366697}" srcOrd="1" destOrd="0" presId="urn:microsoft.com/office/officeart/2005/8/layout/target1"/>
    <dgm:cxn modelId="{443F9FFC-4D71-004D-822D-9261F4F0AEFF}" type="presParOf" srcId="{AC5C4195-BB91-F14F-9A13-313A08C3D286}" destId="{9AA57AB6-F4F1-074A-9222-6D1DA12AEEE3}" srcOrd="2" destOrd="0" presId="urn:microsoft.com/office/officeart/2005/8/layout/target1"/>
    <dgm:cxn modelId="{F104ED40-3EC9-974B-8158-D3FDB51889C9}" type="presParOf" srcId="{AC5C4195-BB91-F14F-9A13-313A08C3D286}" destId="{AED0CF4B-78B6-D146-AE9F-94BC4C6441F3}" srcOrd="3" destOrd="0" presId="urn:microsoft.com/office/officeart/2005/8/layout/target1"/>
    <dgm:cxn modelId="{B6F13D57-613D-0C4E-B823-303668801199}" type="presParOf" srcId="{AC5C4195-BB91-F14F-9A13-313A08C3D286}" destId="{6CC04BCC-59CD-BB4D-A591-86FAAE7E2B53}" srcOrd="4" destOrd="0" presId="urn:microsoft.com/office/officeart/2005/8/layout/target1"/>
    <dgm:cxn modelId="{6A47D83D-FE5E-D84B-BE3E-36D12E19F97A}" type="presParOf" srcId="{AC5C4195-BB91-F14F-9A13-313A08C3D286}" destId="{2FB11429-95DE-0F46-BB1B-21074D619DCF}" srcOrd="5" destOrd="0" presId="urn:microsoft.com/office/officeart/2005/8/layout/target1"/>
    <dgm:cxn modelId="{A79F1472-338F-B743-B9BC-C7D5F8E384FF}" type="presParOf" srcId="{AC5C4195-BB91-F14F-9A13-313A08C3D286}" destId="{76516D5D-8B5F-6E44-9545-3EA448DE0646}" srcOrd="6" destOrd="0" presId="urn:microsoft.com/office/officeart/2005/8/layout/target1"/>
    <dgm:cxn modelId="{E3600A30-DB78-4E46-86CD-C6CAD4BA388D}" type="presParOf" srcId="{AC5C4195-BB91-F14F-9A13-313A08C3D286}" destId="{0A9D5E08-93B3-FF49-99BC-B054D92C8A24}" srcOrd="7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0" custScaleX="37349" custScaleY="149489" custLinFactNeighborX="-39947" custLinFactNeighborY="-4515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2300" b="1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2300" b="1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2300" b="1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One recreational space </a:t>
          </a: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All</a:t>
          </a:r>
          <a:r>
            <a:rPr lang="en-US" sz="2300" b="0" i="0" baseline="0" dirty="0">
              <a:latin typeface="Proxima Nova Rg" panose="02000506030000020004" pitchFamily="2" charset="0"/>
            </a:rPr>
            <a:t> classroom spaces</a:t>
          </a:r>
          <a:endParaRPr lang="en-US" sz="2300" b="0" i="0" dirty="0">
            <a:latin typeface="Proxima Nova Rg" panose="02000506030000020004" pitchFamily="2" charset="0"/>
          </a:endParaRP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Floor</a:t>
          </a:r>
          <a:r>
            <a:rPr lang="en-US" sz="2300" b="0" i="0" baseline="0" dirty="0">
              <a:latin typeface="Proxima Nova Rg" panose="02000506030000020004" pitchFamily="2" charset="0"/>
            </a:rPr>
            <a:t> plans for all floors (six minimum) and front elevation</a:t>
          </a:r>
          <a:endParaRPr lang="en-US" sz="2300" b="0" i="0" dirty="0"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0846D398-F1B5-1F45-AC79-C00830B072A1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One 20 person-classroom</a:t>
          </a:r>
        </a:p>
      </dgm:t>
    </dgm:pt>
    <dgm:pt modelId="{FEF57D1A-DA16-554E-AC67-534A14062C5B}" type="parTrans" cxnId="{D5A74653-F456-8349-A2E1-3F736276D781}">
      <dgm:prSet/>
      <dgm:spPr/>
      <dgm:t>
        <a:bodyPr/>
        <a:lstStyle/>
        <a:p>
          <a:endParaRPr lang="en-US"/>
        </a:p>
      </dgm:t>
    </dgm:pt>
    <dgm:pt modelId="{850E569B-F29C-DD41-9D0E-A2A3F12CAA09}" type="sibTrans" cxnId="{D5A74653-F456-8349-A2E1-3F736276D781}">
      <dgm:prSet/>
      <dgm:spPr/>
      <dgm:t>
        <a:bodyPr/>
        <a:lstStyle/>
        <a:p>
          <a:endParaRPr lang="en-US"/>
        </a:p>
      </dgm:t>
    </dgm:pt>
    <dgm:pt modelId="{ECAC28AD-6F7F-5043-9411-CBCF11DE1D5E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One 40 person-classroom</a:t>
          </a:r>
        </a:p>
      </dgm:t>
    </dgm:pt>
    <dgm:pt modelId="{7925B292-5D03-524B-A35C-F36BEAF34F8E}" type="parTrans" cxnId="{5DF7BA2A-B539-7F45-B8E1-8F31E29FB4C5}">
      <dgm:prSet/>
      <dgm:spPr/>
      <dgm:t>
        <a:bodyPr/>
        <a:lstStyle/>
        <a:p>
          <a:endParaRPr lang="en-US"/>
        </a:p>
      </dgm:t>
    </dgm:pt>
    <dgm:pt modelId="{E840C6DE-D730-734C-B947-B0D2C2142625}" type="sibTrans" cxnId="{5DF7BA2A-B539-7F45-B8E1-8F31E29FB4C5}">
      <dgm:prSet/>
      <dgm:spPr/>
      <dgm:t>
        <a:bodyPr/>
        <a:lstStyle/>
        <a:p>
          <a:endParaRPr lang="en-US"/>
        </a:p>
      </dgm:t>
    </dgm:pt>
    <dgm:pt modelId="{76D7A9F5-8C09-CA4D-98BA-BF1B701D6101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Facility of choice</a:t>
          </a:r>
        </a:p>
      </dgm:t>
    </dgm:pt>
    <dgm:pt modelId="{0ED73976-58DD-184E-9A8A-BB882BD7CA58}" type="parTrans" cxnId="{417559CB-5D97-884F-8DA4-41E647759A4B}">
      <dgm:prSet/>
      <dgm:spPr/>
      <dgm:t>
        <a:bodyPr/>
        <a:lstStyle/>
        <a:p>
          <a:endParaRPr lang="en-US"/>
        </a:p>
      </dgm:t>
    </dgm:pt>
    <dgm:pt modelId="{AE497FAD-4CF0-4249-9353-A21FFAA47779}" type="sibTrans" cxnId="{417559CB-5D97-884F-8DA4-41E647759A4B}">
      <dgm:prSet/>
      <dgm:spPr/>
      <dgm:t>
        <a:bodyPr/>
        <a:lstStyle/>
        <a:p>
          <a:endParaRPr lang="en-US"/>
        </a:p>
      </dgm:t>
    </dgm:pt>
    <dgm:pt modelId="{36CB1C83-A8BD-6047-8C5E-DE8E140A7CDF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Electrical &amp; plumbing for dorm</a:t>
          </a:r>
        </a:p>
      </dgm:t>
    </dgm:pt>
    <dgm:pt modelId="{215C87F3-6E18-8743-A861-E5D21ED4FBA2}" type="parTrans" cxnId="{AD21EE7A-083A-884F-9A7E-BA5F5FE3B30F}">
      <dgm:prSet/>
      <dgm:spPr/>
      <dgm:t>
        <a:bodyPr/>
        <a:lstStyle/>
        <a:p>
          <a:endParaRPr lang="en-US"/>
        </a:p>
      </dgm:t>
    </dgm:pt>
    <dgm:pt modelId="{B896AA9F-D002-8B46-8460-F90E0F44D432}" type="sibTrans" cxnId="{AD21EE7A-083A-884F-9A7E-BA5F5FE3B30F}">
      <dgm:prSet/>
      <dgm:spPr/>
      <dgm:t>
        <a:bodyPr/>
        <a:lstStyle/>
        <a:p>
          <a:endParaRPr lang="en-US"/>
        </a:p>
      </dgm:t>
    </dgm:pt>
    <dgm:pt modelId="{D021E6BA-74D4-7047-91D6-5AFEC38B10CA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LEED Gold and implementation plan</a:t>
          </a:r>
        </a:p>
      </dgm:t>
    </dgm:pt>
    <dgm:pt modelId="{DC2E8456-8B87-0949-B516-E6BFB619D436}" type="parTrans" cxnId="{EF6890E9-69B8-3641-B56D-BBE8027B788C}">
      <dgm:prSet/>
      <dgm:spPr/>
      <dgm:t>
        <a:bodyPr/>
        <a:lstStyle/>
        <a:p>
          <a:endParaRPr lang="en-US"/>
        </a:p>
      </dgm:t>
    </dgm:pt>
    <dgm:pt modelId="{5ABFDF4C-9789-FA46-873E-2DFB47E0CBE0}" type="sibTrans" cxnId="{EF6890E9-69B8-3641-B56D-BBE8027B788C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F3BE286-B71C-674C-BA81-69BA083B06C2}" type="presOf" srcId="{D021E6BA-74D4-7047-91D6-5AFEC38B10CA}" destId="{2BC19969-2C76-8D45-A55D-078E3B83647D}" srcOrd="0" destOrd="1" presId="urn:microsoft.com/office/officeart/2005/8/layout/list1"/>
    <dgm:cxn modelId="{EF6890E9-69B8-3641-B56D-BBE8027B788C}" srcId="{AAAC6DBC-4801-9146-828E-827BB292A4E8}" destId="{D021E6BA-74D4-7047-91D6-5AFEC38B10CA}" srcOrd="1" destOrd="0" parTransId="{DC2E8456-8B87-0949-B516-E6BFB619D436}" sibTransId="{5ABFDF4C-9789-FA46-873E-2DFB47E0CBE0}"/>
    <dgm:cxn modelId="{4A50F23E-A274-1E47-B4C9-D95B24A2FF60}" type="presOf" srcId="{0846D398-F1B5-1F45-AC79-C00830B072A1}" destId="{EC148BCD-CD9D-DA4C-9F72-BDD23CC07C98}" srcOrd="0" destOrd="1" presId="urn:microsoft.com/office/officeart/2005/8/layout/list1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9881C6C8-999E-F14A-B47F-9EA6B9A9739F}" type="presOf" srcId="{907B9C51-571F-874E-B611-88F455A2A7CE}" destId="{5320A93E-E9A1-244D-A69C-7BEAD76D8D8B}" srcOrd="0" destOrd="0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648D952D-A410-014F-943E-2D598271FFF7}" type="presOf" srcId="{76D7A9F5-8C09-CA4D-98BA-BF1B701D6101}" destId="{5320A93E-E9A1-244D-A69C-7BEAD76D8D8B}" srcOrd="0" destOrd="1" presId="urn:microsoft.com/office/officeart/2005/8/layout/list1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AD21EE7A-083A-884F-9A7E-BA5F5FE3B30F}" srcId="{1D9D6C1B-8764-3C4C-B47B-CB3F49D7084D}" destId="{36CB1C83-A8BD-6047-8C5E-DE8E140A7CDF}" srcOrd="2" destOrd="0" parTransId="{215C87F3-6E18-8743-A861-E5D21ED4FBA2}" sibTransId="{B896AA9F-D002-8B46-8460-F90E0F44D432}"/>
    <dgm:cxn modelId="{BE70722A-6A79-A34F-8CF9-CDC29AB00212}" srcId="{1D9D6C1B-8764-3C4C-B47B-CB3F49D7084D}" destId="{907B9C51-571F-874E-B611-88F455A2A7CE}" srcOrd="0" destOrd="0" parTransId="{9C96B01D-F6B9-0147-962A-CDB62F7B6859}" sibTransId="{D9DC7758-BD21-4F4D-86D1-822F23F91F48}"/>
    <dgm:cxn modelId="{D5A74653-F456-8349-A2E1-3F736276D781}" srcId="{8ED78BA0-96E7-B043-A20E-21FA78203FDB}" destId="{0846D398-F1B5-1F45-AC79-C00830B072A1}" srcOrd="1" destOrd="0" parTransId="{FEF57D1A-DA16-554E-AC67-534A14062C5B}" sibTransId="{850E569B-F29C-DD41-9D0E-A2A3F12CAA09}"/>
    <dgm:cxn modelId="{5DF7BA2A-B539-7F45-B8E1-8F31E29FB4C5}" srcId="{8ED78BA0-96E7-B043-A20E-21FA78203FDB}" destId="{ECAC28AD-6F7F-5043-9411-CBCF11DE1D5E}" srcOrd="2" destOrd="0" parTransId="{7925B292-5D03-524B-A35C-F36BEAF34F8E}" sibTransId="{E840C6DE-D730-734C-B947-B0D2C2142625}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417559CB-5D97-884F-8DA4-41E647759A4B}" srcId="{1D9D6C1B-8764-3C4C-B47B-CB3F49D7084D}" destId="{76D7A9F5-8C09-CA4D-98BA-BF1B701D6101}" srcOrd="1" destOrd="0" parTransId="{0ED73976-58DD-184E-9A8A-BB882BD7CA58}" sibTransId="{AE497FAD-4CF0-4249-9353-A21FFAA47779}"/>
    <dgm:cxn modelId="{61F33D60-ADB1-0140-AB44-CCF0812D932A}" type="presOf" srcId="{ECAC28AD-6F7F-5043-9411-CBCF11DE1D5E}" destId="{EC148BCD-CD9D-DA4C-9F72-BDD23CC07C98}" srcOrd="0" destOrd="2" presId="urn:microsoft.com/office/officeart/2005/8/layout/list1"/>
    <dgm:cxn modelId="{471B78E0-CF42-FA4C-AF79-2EF5B3DF216B}" type="presOf" srcId="{36CB1C83-A8BD-6047-8C5E-DE8E140A7CDF}" destId="{5320A93E-E9A1-244D-A69C-7BEAD76D8D8B}" srcOrd="0" destOrd="2" presId="urn:microsoft.com/office/officeart/2005/8/layout/list1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Y="423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0" custScaleX="31998" custScaleY="152990" custLinFactNeighborX="-40680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2300" b="1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2300" b="1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 anchor="b"/>
        <a:lstStyle/>
        <a:p>
          <a:r>
            <a:rPr lang="en-US" sz="2300" b="1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Determine</a:t>
          </a:r>
          <a:r>
            <a:rPr lang="en-US" sz="2300" b="0" i="0" baseline="0" dirty="0">
              <a:latin typeface="Proxima Nova Rg" panose="02000506030000020004" pitchFamily="2" charset="0"/>
            </a:rPr>
            <a:t> device choice</a:t>
          </a:r>
          <a:endParaRPr lang="en-US" sz="2300" b="0" i="0" dirty="0"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Updated</a:t>
          </a:r>
          <a:r>
            <a:rPr lang="en-US" sz="2300" b="0" i="0" baseline="0" dirty="0">
              <a:latin typeface="Proxima Nova Rg" panose="02000506030000020004" pitchFamily="2" charset="0"/>
            </a:rPr>
            <a:t> CAD model</a:t>
          </a:r>
          <a:endParaRPr lang="en-US" sz="2300" b="0" i="0" dirty="0">
            <a:latin typeface="Proxima Nova Rg" panose="02000506030000020004" pitchFamily="2" charset="0"/>
          </a:endParaRP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Incorporated</a:t>
          </a:r>
          <a:r>
            <a:rPr lang="en-US" sz="2300" b="0" i="0" baseline="0" dirty="0">
              <a:latin typeface="Proxima Nova Rg" panose="02000506030000020004" pitchFamily="2" charset="0"/>
            </a:rPr>
            <a:t> sensors &amp; functional device</a:t>
          </a:r>
          <a:endParaRPr lang="en-US" sz="2300" b="0" i="0" dirty="0"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300" b="0" i="0">
            <a:latin typeface="Proxima Nova" panose="02000506030000020004" pitchFamily="2" charset="77"/>
          </a:endParaRPr>
        </a:p>
      </dgm:t>
    </dgm:pt>
    <dgm:pt modelId="{1210CF41-F09F-C242-832E-D1683E3C30BB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Initial CAD model</a:t>
          </a:r>
        </a:p>
      </dgm:t>
    </dgm:pt>
    <dgm:pt modelId="{2CB8B66D-544B-DB4F-A887-BA8A36916CA2}" type="parTrans" cxnId="{A9EF7C9D-BDF3-F443-B335-572BF83219EF}">
      <dgm:prSet/>
      <dgm:spPr/>
      <dgm:t>
        <a:bodyPr/>
        <a:lstStyle/>
        <a:p>
          <a:endParaRPr lang="en-US" sz="2300"/>
        </a:p>
      </dgm:t>
    </dgm:pt>
    <dgm:pt modelId="{B5EA0D71-7367-1B40-8618-DF4DC69E3718}" type="sibTrans" cxnId="{A9EF7C9D-BDF3-F443-B335-572BF83219EF}">
      <dgm:prSet/>
      <dgm:spPr/>
      <dgm:t>
        <a:bodyPr/>
        <a:lstStyle/>
        <a:p>
          <a:endParaRPr lang="en-US" sz="2300"/>
        </a:p>
      </dgm:t>
    </dgm:pt>
    <dgm:pt modelId="{AF66DDF0-8EF2-ED4A-8A65-9D7B67FA804A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One functioning sensor with code</a:t>
          </a:r>
        </a:p>
      </dgm:t>
    </dgm:pt>
    <dgm:pt modelId="{D7521D68-280F-164C-94FB-8827767BCABA}" type="parTrans" cxnId="{57B6F37B-A4C1-C647-A852-9DDBFD01E90A}">
      <dgm:prSet/>
      <dgm:spPr/>
      <dgm:t>
        <a:bodyPr/>
        <a:lstStyle/>
        <a:p>
          <a:endParaRPr lang="en-US" sz="2300"/>
        </a:p>
      </dgm:t>
    </dgm:pt>
    <dgm:pt modelId="{AF0F2744-9A0B-EF4C-B16E-35723A7805C7}" type="sibTrans" cxnId="{57B6F37B-A4C1-C647-A852-9DDBFD01E90A}">
      <dgm:prSet/>
      <dgm:spPr/>
      <dgm:t>
        <a:bodyPr/>
        <a:lstStyle/>
        <a:p>
          <a:endParaRPr lang="en-US" sz="2300"/>
        </a:p>
      </dgm:t>
    </dgm:pt>
    <dgm:pt modelId="{94782123-D57E-8741-B4B2-619397666647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Machining method</a:t>
          </a:r>
        </a:p>
      </dgm:t>
    </dgm:pt>
    <dgm:pt modelId="{3662642E-A633-E848-8E3B-39E752DB99EE}" type="parTrans" cxnId="{2959A52F-CBA7-3D46-84E7-AA48D76F1768}">
      <dgm:prSet/>
      <dgm:spPr/>
      <dgm:t>
        <a:bodyPr/>
        <a:lstStyle/>
        <a:p>
          <a:endParaRPr lang="en-US" sz="2300"/>
        </a:p>
      </dgm:t>
    </dgm:pt>
    <dgm:pt modelId="{0632C6F6-DB49-2549-8E85-331F74619205}" type="sibTrans" cxnId="{2959A52F-CBA7-3D46-84E7-AA48D76F1768}">
      <dgm:prSet/>
      <dgm:spPr/>
      <dgm:t>
        <a:bodyPr/>
        <a:lstStyle/>
        <a:p>
          <a:endParaRPr lang="en-US" sz="2300"/>
        </a:p>
      </dgm:t>
    </dgm:pt>
    <dgm:pt modelId="{0B59AB33-392F-4046-942D-EB4FB36650F3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All parts manufactured</a:t>
          </a:r>
        </a:p>
      </dgm:t>
    </dgm:pt>
    <dgm:pt modelId="{CB1506D6-68D4-C849-8E6A-9218A1150446}" type="parTrans" cxnId="{19468350-BBE8-7B4C-A869-9A4D3278BC15}">
      <dgm:prSet/>
      <dgm:spPr/>
      <dgm:t>
        <a:bodyPr/>
        <a:lstStyle/>
        <a:p>
          <a:endParaRPr lang="en-US" sz="2300"/>
        </a:p>
      </dgm:t>
    </dgm:pt>
    <dgm:pt modelId="{FAE3DA89-7444-5347-8956-40DB9E4ADC4F}" type="sibTrans" cxnId="{19468350-BBE8-7B4C-A869-9A4D3278BC15}">
      <dgm:prSet/>
      <dgm:spPr/>
      <dgm:t>
        <a:bodyPr/>
        <a:lstStyle/>
        <a:p>
          <a:endParaRPr lang="en-US" sz="2300"/>
        </a:p>
      </dgm:t>
    </dgm:pt>
    <dgm:pt modelId="{A69EC9A2-4EF5-8247-8EAB-98D1CCDC579F}">
      <dgm:prSet custT="1"/>
      <dgm:spPr/>
      <dgm:t>
        <a:bodyPr/>
        <a:lstStyle/>
        <a:p>
          <a:r>
            <a:rPr lang="en-US" sz="2300" b="0" i="0" dirty="0">
              <a:latin typeface="Proxima Nova Rg" panose="02000506030000020004" pitchFamily="2" charset="0"/>
            </a:rPr>
            <a:t>Complete one extra task from manual</a:t>
          </a:r>
        </a:p>
      </dgm:t>
    </dgm:pt>
    <dgm:pt modelId="{5F489E00-7AB1-D445-9245-6E157B62AB0C}" type="parTrans" cxnId="{EC9011FE-54F4-674E-8EF5-D583699E06E4}">
      <dgm:prSet/>
      <dgm:spPr/>
      <dgm:t>
        <a:bodyPr/>
        <a:lstStyle/>
        <a:p>
          <a:endParaRPr lang="en-US" sz="2300"/>
        </a:p>
      </dgm:t>
    </dgm:pt>
    <dgm:pt modelId="{722B989E-3BE8-4B45-A6D5-28A980C5B25F}" type="sibTrans" cxnId="{EC9011FE-54F4-674E-8EF5-D583699E06E4}">
      <dgm:prSet/>
      <dgm:spPr/>
      <dgm:t>
        <a:bodyPr/>
        <a:lstStyle/>
        <a:p>
          <a:endParaRPr lang="en-US" sz="2300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9EF7C9D-BDF3-F443-B335-572BF83219EF}" srcId="{8ED78BA0-96E7-B043-A20E-21FA78203FDB}" destId="{1210CF41-F09F-C242-832E-D1683E3C30BB}" srcOrd="1" destOrd="0" parTransId="{2CB8B66D-544B-DB4F-A887-BA8A36916CA2}" sibTransId="{B5EA0D71-7367-1B40-8618-DF4DC69E3718}"/>
    <dgm:cxn modelId="{BE70722A-6A79-A34F-8CF9-CDC29AB00212}" srcId="{1D9D6C1B-8764-3C4C-B47B-CB3F49D7084D}" destId="{907B9C51-571F-874E-B611-88F455A2A7CE}" srcOrd="0" destOrd="0" parTransId="{9C96B01D-F6B9-0147-962A-CDB62F7B6859}" sibTransId="{D9DC7758-BD21-4F4D-86D1-822F23F91F48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57B6F37B-A4C1-C647-A852-9DDBFD01E90A}" srcId="{8ED78BA0-96E7-B043-A20E-21FA78203FDB}" destId="{AF66DDF0-8EF2-ED4A-8A65-9D7B67FA804A}" srcOrd="2" destOrd="0" parTransId="{D7521D68-280F-164C-94FB-8827767BCABA}" sibTransId="{AF0F2744-9A0B-EF4C-B16E-35723A7805C7}"/>
    <dgm:cxn modelId="{3877970B-5475-7A4C-AFD1-7F5187DADC28}" type="presOf" srcId="{AF66DDF0-8EF2-ED4A-8A65-9D7B67FA804A}" destId="{EC148BCD-CD9D-DA4C-9F72-BDD23CC07C98}" srcOrd="0" destOrd="2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8EA5797A-576C-D543-8519-515503C707E4}" type="presOf" srcId="{1210CF41-F09F-C242-832E-D1683E3C30BB}" destId="{EC148BCD-CD9D-DA4C-9F72-BDD23CC07C98}" srcOrd="0" destOrd="1" presId="urn:microsoft.com/office/officeart/2005/8/layout/list1"/>
    <dgm:cxn modelId="{EC9011FE-54F4-674E-8EF5-D583699E06E4}" srcId="{AAAC6DBC-4801-9146-828E-827BB292A4E8}" destId="{A69EC9A2-4EF5-8247-8EAB-98D1CCDC579F}" srcOrd="1" destOrd="0" parTransId="{5F489E00-7AB1-D445-9245-6E157B62AB0C}" sibTransId="{722B989E-3BE8-4B45-A6D5-28A980C5B25F}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9881C6C8-999E-F14A-B47F-9EA6B9A9739F}" type="presOf" srcId="{907B9C51-571F-874E-B611-88F455A2A7CE}" destId="{5320A93E-E9A1-244D-A69C-7BEAD76D8D8B}" srcOrd="0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2959A52F-CBA7-3D46-84E7-AA48D76F1768}" srcId="{1D9D6C1B-8764-3C4C-B47B-CB3F49D7084D}" destId="{94782123-D57E-8741-B4B2-619397666647}" srcOrd="1" destOrd="0" parTransId="{3662642E-A633-E848-8E3B-39E752DB99EE}" sibTransId="{0632C6F6-DB49-2549-8E85-331F74619205}"/>
    <dgm:cxn modelId="{9A8CDF32-7501-554A-A7CE-A227CD1A372D}" type="presOf" srcId="{0B59AB33-392F-4046-942D-EB4FB36650F3}" destId="{5320A93E-E9A1-244D-A69C-7BEAD76D8D8B}" srcOrd="0" destOrd="2" presId="urn:microsoft.com/office/officeart/2005/8/layout/list1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5268FDB4-CA6E-5348-9B11-381BFB94E9BB}" type="presOf" srcId="{94782123-D57E-8741-B4B2-619397666647}" destId="{5320A93E-E9A1-244D-A69C-7BEAD76D8D8B}" srcOrd="0" destOrd="1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67E32D53-D4A0-6240-AF26-2A152157326D}" type="presOf" srcId="{A69EC9A2-4EF5-8247-8EAB-98D1CCDC579F}" destId="{2BC19969-2C76-8D45-A55D-078E3B83647D}" srcOrd="0" destOrd="1" presId="urn:microsoft.com/office/officeart/2005/8/layout/list1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19468350-BBE8-7B4C-A869-9A4D3278BC15}" srcId="{1D9D6C1B-8764-3C4C-B47B-CB3F49D7084D}" destId="{0B59AB33-392F-4046-942D-EB4FB36650F3}" srcOrd="2" destOrd="0" parTransId="{CB1506D6-68D4-C849-8E6A-9218A1150446}" sibTransId="{FAE3DA89-7444-5347-8956-40DB9E4ADC4F}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9947" custLinFactNeighborY="-4515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1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1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1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Initial coding or wiring</a:t>
          </a: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Some</a:t>
          </a:r>
          <a:r>
            <a:rPr lang="en-US" sz="2400" b="0" i="0" baseline="0" dirty="0">
              <a:latin typeface="Proxima Nova Rg" panose="02000506030000020004" pitchFamily="2" charset="0"/>
            </a:rPr>
            <a:t> functions completed</a:t>
          </a:r>
          <a:endParaRPr lang="en-US" sz="2400" b="0" i="0" dirty="0">
            <a:latin typeface="Proxima Nova Rg" panose="02000506030000020004" pitchFamily="2" charset="0"/>
          </a:endParaRP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Fully</a:t>
          </a:r>
          <a:r>
            <a:rPr lang="en-US" sz="2400" b="0" i="0" baseline="0" dirty="0">
              <a:latin typeface="Proxima Nova Rg" panose="02000506030000020004" pitchFamily="2" charset="0"/>
            </a:rPr>
            <a:t> functional proof of concept</a:t>
          </a:r>
          <a:endParaRPr lang="en-US" sz="2400" b="0" i="0" dirty="0"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DAB8CC40-3A41-7549-98BF-DF7785E6F911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Initial physical prototype</a:t>
          </a:r>
        </a:p>
      </dgm:t>
    </dgm:pt>
    <dgm:pt modelId="{3D67A168-1C3E-644A-ABCB-E6B36E1DBD1B}" type="parTrans" cxnId="{A85DCB6B-A9C9-2B43-9526-A46068CC434F}">
      <dgm:prSet/>
      <dgm:spPr/>
      <dgm:t>
        <a:bodyPr/>
        <a:lstStyle/>
        <a:p>
          <a:endParaRPr lang="en-US"/>
        </a:p>
      </dgm:t>
    </dgm:pt>
    <dgm:pt modelId="{3EB6AF7A-9125-3E44-BEF7-AB9DB1939B64}" type="sibTrans" cxnId="{A85DCB6B-A9C9-2B43-9526-A46068CC434F}">
      <dgm:prSet/>
      <dgm:spPr/>
      <dgm:t>
        <a:bodyPr/>
        <a:lstStyle/>
        <a:p>
          <a:endParaRPr lang="en-US"/>
        </a:p>
      </dgm:t>
    </dgm:pt>
    <dgm:pt modelId="{9E9F56E7-0186-1A41-83DE-185859EBBA98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Design Feasibility Report (DFR)</a:t>
          </a:r>
        </a:p>
      </dgm:t>
    </dgm:pt>
    <dgm:pt modelId="{75A63F1D-C6E4-294D-9849-907911BDAEA0}" type="parTrans" cxnId="{6B06CEC8-6099-374A-8C30-B25E231D65A1}">
      <dgm:prSet/>
      <dgm:spPr/>
      <dgm:t>
        <a:bodyPr/>
        <a:lstStyle/>
        <a:p>
          <a:endParaRPr lang="en-US"/>
        </a:p>
      </dgm:t>
    </dgm:pt>
    <dgm:pt modelId="{8892EC77-7F51-7440-817B-1307C078CB38}" type="sibTrans" cxnId="{6B06CEC8-6099-374A-8C30-B25E231D65A1}">
      <dgm:prSet/>
      <dgm:spPr/>
      <dgm:t>
        <a:bodyPr/>
        <a:lstStyle/>
        <a:p>
          <a:endParaRPr lang="en-US"/>
        </a:p>
      </dgm:t>
    </dgm:pt>
    <dgm:pt modelId="{FED730F1-C350-DC4B-B686-791D25DC5FE6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New prototype iteration</a:t>
          </a:r>
        </a:p>
      </dgm:t>
    </dgm:pt>
    <dgm:pt modelId="{0EEAA5E6-6E4D-7E48-B960-BACB7B8E8517}" type="parTrans" cxnId="{3938A655-F17F-3A4C-AD65-6BB68320A2C0}">
      <dgm:prSet/>
      <dgm:spPr/>
      <dgm:t>
        <a:bodyPr/>
        <a:lstStyle/>
        <a:p>
          <a:endParaRPr lang="en-US"/>
        </a:p>
      </dgm:t>
    </dgm:pt>
    <dgm:pt modelId="{C95DA69D-D84D-F745-9097-37E31B60E251}" type="sibTrans" cxnId="{3938A655-F17F-3A4C-AD65-6BB68320A2C0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872C984-8BE6-8E44-A668-6BD2EB62BB55}" type="presOf" srcId="{FED730F1-C350-DC4B-B686-791D25DC5FE6}" destId="{5320A93E-E9A1-244D-A69C-7BEAD76D8D8B}" srcOrd="0" destOrd="1" presId="urn:microsoft.com/office/officeart/2005/8/layout/list1"/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9881C6C8-999E-F14A-B47F-9EA6B9A9739F}" type="presOf" srcId="{907B9C51-571F-874E-B611-88F455A2A7CE}" destId="{5320A93E-E9A1-244D-A69C-7BEAD76D8D8B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05421D43-A869-C94E-BBD2-7A6F1A90A12C}" type="presOf" srcId="{DAB8CC40-3A41-7549-98BF-DF7785E6F911}" destId="{EC148BCD-CD9D-DA4C-9F72-BDD23CC07C98}" srcOrd="0" destOrd="1" presId="urn:microsoft.com/office/officeart/2005/8/layout/list1"/>
    <dgm:cxn modelId="{A85DCB6B-A9C9-2B43-9526-A46068CC434F}" srcId="{8ED78BA0-96E7-B043-A20E-21FA78203FDB}" destId="{DAB8CC40-3A41-7549-98BF-DF7785E6F911}" srcOrd="1" destOrd="0" parTransId="{3D67A168-1C3E-644A-ABCB-E6B36E1DBD1B}" sibTransId="{3EB6AF7A-9125-3E44-BEF7-AB9DB1939B64}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6E660E8D-2B8F-6549-B427-2C1513330593}" type="presOf" srcId="{9E9F56E7-0186-1A41-83DE-185859EBBA98}" destId="{EC148BCD-CD9D-DA4C-9F72-BDD23CC07C98}" srcOrd="0" destOrd="2" presId="urn:microsoft.com/office/officeart/2005/8/layout/list1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6B06CEC8-6099-374A-8C30-B25E231D65A1}" srcId="{8ED78BA0-96E7-B043-A20E-21FA78203FDB}" destId="{9E9F56E7-0186-1A41-83DE-185859EBBA98}" srcOrd="2" destOrd="0" parTransId="{75A63F1D-C6E4-294D-9849-907911BDAEA0}" sibTransId="{8892EC77-7F51-7440-817B-1307C078CB38}"/>
    <dgm:cxn modelId="{BE70722A-6A79-A34F-8CF9-CDC29AB00212}" srcId="{1D9D6C1B-8764-3C4C-B47B-CB3F49D7084D}" destId="{907B9C51-571F-874E-B611-88F455A2A7CE}" srcOrd="0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3938A655-F17F-3A4C-AD65-6BB68320A2C0}" srcId="{1D9D6C1B-8764-3C4C-B47B-CB3F49D7084D}" destId="{FED730F1-C350-DC4B-B686-791D25DC5FE6}" srcOrd="1" destOrd="0" parTransId="{0EEAA5E6-6E4D-7E48-B960-BACB7B8E8517}" sibTransId="{C95DA69D-D84D-F745-9097-37E31B60E251}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9947" custLinFactNeighborY="-4515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4FCBECAE-DCB5-E041-98A8-8830AC5ED6D9}" type="doc">
      <dgm:prSet loTypeId="urn:microsoft.com/office/officeart/2005/8/layout/process4" loCatId="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B915E95-75A4-7B46-9C92-D57D52D99233}">
      <dgm:prSet phldrT="[Text]" custT="1"/>
      <dgm:spPr/>
      <dgm:t>
        <a:bodyPr/>
        <a:lstStyle/>
        <a:p>
          <a:r>
            <a:rPr lang="en-US" sz="2400" b="1" i="0" dirty="0">
              <a:latin typeface="Proxima Nova Rg" panose="02000506030000020004" pitchFamily="2" charset="0"/>
            </a:rPr>
            <a:t>Benchmark A</a:t>
          </a:r>
        </a:p>
      </dgm:t>
    </dgm:pt>
    <dgm:pt modelId="{37269F80-CDA2-DE47-8742-CD2919B5D234}" type="parTrans" cxnId="{4844B9C0-A376-DD4D-8CDE-BE11E318514E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61FA935E-D690-AC49-9D20-95878FA27633}" type="sibTrans" cxnId="{4844B9C0-A376-DD4D-8CDE-BE11E318514E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ECFC4DB-3C61-A140-8EF7-C2C90CEFBEAC}">
      <dgm:prSet phldrT="[Text]" custT="1"/>
      <dgm:spPr/>
      <dgm:t>
        <a:bodyPr/>
        <a:lstStyle/>
        <a:p>
          <a:r>
            <a:rPr lang="en-US" sz="2400" b="1" i="0" dirty="0">
              <a:latin typeface="Proxima Nova Rg" panose="02000506030000020004" pitchFamily="2" charset="0"/>
            </a:rPr>
            <a:t>Benchmark B</a:t>
          </a:r>
        </a:p>
      </dgm:t>
    </dgm:pt>
    <dgm:pt modelId="{B0BDE151-5EF3-BA48-B7B2-96361982E9A2}" type="parTrans" cxnId="{D0148503-8D89-A94D-BD82-59086E2C53F3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B1E4A333-9041-554C-A405-7B81B56B3EB4}" type="sibTrans" cxnId="{D0148503-8D89-A94D-BD82-59086E2C53F3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0276B5FB-18BD-DC40-9C18-B59304F5F1D4}">
      <dgm:prSet phldrT="[Text]"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Final required print(s) approved</a:t>
          </a:r>
        </a:p>
      </dgm:t>
    </dgm:pt>
    <dgm:pt modelId="{B5572D00-5344-5842-A8ED-8D242AE05430}" type="parTrans" cxnId="{ED45F1DE-5976-5C43-8354-4E67D0D725F4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2E4AC47-3A09-7F43-9088-6DE4290FA6ED}" type="sibTrans" cxnId="{ED45F1DE-5976-5C43-8354-4E67D0D725F4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C537FA8-053E-C840-B50F-47C1151448BB}">
      <dgm:prSet phldrT="[Text]" custT="1"/>
      <dgm:spPr/>
      <dgm:t>
        <a:bodyPr/>
        <a:lstStyle/>
        <a:p>
          <a:r>
            <a:rPr lang="en-US" sz="2400" b="0" i="0" dirty="0" smtClean="0">
              <a:latin typeface="Proxima Nova" panose="02000506030000020004" pitchFamily="2" charset="77"/>
            </a:rPr>
            <a:t> </a:t>
          </a:r>
          <a:endParaRPr lang="en-US" sz="2400" b="0" i="0" dirty="0">
            <a:latin typeface="Proxima Nova" panose="02000506030000020004" pitchFamily="2" charset="77"/>
          </a:endParaRPr>
        </a:p>
      </dgm:t>
    </dgm:pt>
    <dgm:pt modelId="{9103E5C0-C875-F04B-B756-B2F010289A94}" type="parTrans" cxnId="{199F7046-AEF5-F544-8516-4C28091009C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C0ED6E59-19A5-1545-B28B-6B84EB99FCF7}" type="sibTrans" cxnId="{199F7046-AEF5-F544-8516-4C28091009C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3BBBBADA-FB1D-7247-916F-BEB038931FAD}">
      <dgm:prSet phldrT="[Text]" custT="1"/>
      <dgm:spPr/>
      <dgm:t>
        <a:bodyPr/>
        <a:lstStyle/>
        <a:p>
          <a:r>
            <a:rPr lang="en-US" sz="2400" b="1" i="0" dirty="0">
              <a:latin typeface="Proxima Nova Rg" panose="02000506030000020004" pitchFamily="2" charset="0"/>
            </a:rPr>
            <a:t>Commissioning</a:t>
          </a:r>
        </a:p>
      </dgm:t>
    </dgm:pt>
    <dgm:pt modelId="{4627F647-1F1D-BA4B-B39A-610B0D334AFF}" type="parTrans" cxnId="{E03117D4-B0A1-0840-A9F6-46E69D3C5F4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4F25D7DE-CC0E-864E-99A9-AEAE7CFF8F5A}" type="sibTrans" cxnId="{E03117D4-B0A1-0840-A9F6-46E69D3C5F4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1915793-E8B6-1B47-BFFF-E00ACD8E3C57}">
      <dgm:prSet phldrT="[Text]"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Print(s) complete</a:t>
          </a:r>
        </a:p>
      </dgm:t>
    </dgm:pt>
    <dgm:pt modelId="{022169A8-C663-5949-A1D9-994056EDCC29}" type="parTrans" cxnId="{BC80A1E1-CB87-BF49-A470-CFC7C38FE949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BCE815D8-376C-3349-B8AB-C879AF1C41FB}" type="sibTrans" cxnId="{BC80A1E1-CB87-BF49-A470-CFC7C38FE949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0B11E0ED-E196-F543-BBE6-1CFF229767EE}">
      <dgm:prSet phldrT="[Text]" custT="1"/>
      <dgm:spPr/>
      <dgm:t>
        <a:bodyPr/>
        <a:lstStyle/>
        <a:p>
          <a:r>
            <a:rPr lang="en-US" sz="2400" b="0" i="0" dirty="0" smtClean="0">
              <a:latin typeface="Proxima Nova" panose="02000506030000020004" pitchFamily="2" charset="77"/>
            </a:rPr>
            <a:t> </a:t>
          </a:r>
          <a:endParaRPr lang="en-US" sz="2400" b="0" i="0" dirty="0">
            <a:latin typeface="Proxima Nova" panose="02000506030000020004" pitchFamily="2" charset="77"/>
          </a:endParaRPr>
        </a:p>
      </dgm:t>
    </dgm:pt>
    <dgm:pt modelId="{BBDCFE74-A1B0-AE46-A555-1CB14D430602}" type="parTrans" cxnId="{2D074853-77E4-3D4D-B924-BEE21910D1BB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22E519BA-B42D-F341-A0BB-CB48401C401E}" type="sibTrans" cxnId="{2D074853-77E4-3D4D-B924-BEE21910D1BB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AF5E4B4C-9D67-1247-88E9-A01EAF92A238}">
      <dgm:prSet phldrT="[Text]"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Initial required print(s) submission due</a:t>
          </a:r>
        </a:p>
      </dgm:t>
    </dgm:pt>
    <dgm:pt modelId="{60FB4632-9DDA-EC4C-B2BA-63533F0EBCF4}" type="sibTrans" cxnId="{0AF65B27-E515-5940-85D0-3D1D310BB55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E709F3B0-4C94-0145-88B5-1F723CED4255}" type="parTrans" cxnId="{0AF65B27-E515-5940-85D0-3D1D310BB55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628E456C-7655-C24D-A0AD-9DE3437E509F}">
      <dgm:prSet phldrT="[Text]" custT="1"/>
      <dgm:spPr/>
      <dgm:t>
        <a:bodyPr/>
        <a:lstStyle/>
        <a:p>
          <a:r>
            <a:rPr lang="en-US" sz="2400" b="0" i="0" dirty="0" smtClean="0">
              <a:latin typeface="Proxima Nova" panose="02000506030000020004" pitchFamily="2" charset="77"/>
            </a:rPr>
            <a:t> </a:t>
          </a:r>
          <a:endParaRPr lang="en-US" sz="2400" b="0" i="0" dirty="0">
            <a:latin typeface="Proxima Nova" panose="02000506030000020004" pitchFamily="2" charset="77"/>
          </a:endParaRPr>
        </a:p>
      </dgm:t>
    </dgm:pt>
    <dgm:pt modelId="{9ED6C602-EB57-E04E-B58E-A5F8A2F641F4}" type="sibTrans" cxnId="{BA00D3E5-7498-D845-883C-F149396165D9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6A94F23C-9FC8-C34A-A32A-AAA59FA12043}" type="parTrans" cxnId="{BA00D3E5-7498-D845-883C-F149396165D9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CBBF9FC6-5D88-E744-AEDB-4B454D84402E}" type="pres">
      <dgm:prSet presAssocID="{4FCBECAE-DCB5-E041-98A8-8830AC5ED6D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B083DF1-2CA5-4742-95C1-1A9C95C7B4BD}" type="pres">
      <dgm:prSet presAssocID="{3BBBBADA-FB1D-7247-916F-BEB038931FAD}" presName="boxAndChildren" presStyleCnt="0"/>
      <dgm:spPr/>
    </dgm:pt>
    <dgm:pt modelId="{17DE4629-8E66-E34C-BF82-E4032C6BB832}" type="pres">
      <dgm:prSet presAssocID="{3BBBBADA-FB1D-7247-916F-BEB038931FAD}" presName="parentTextBox" presStyleLbl="node1" presStyleIdx="0" presStyleCnt="3"/>
      <dgm:spPr/>
      <dgm:t>
        <a:bodyPr/>
        <a:lstStyle/>
        <a:p>
          <a:endParaRPr lang="en-US"/>
        </a:p>
      </dgm:t>
    </dgm:pt>
    <dgm:pt modelId="{9EB06CEA-71CE-444B-988E-C4FF1FC98A99}" type="pres">
      <dgm:prSet presAssocID="{3BBBBADA-FB1D-7247-916F-BEB038931FAD}" presName="entireBox" presStyleLbl="node1" presStyleIdx="0" presStyleCnt="3"/>
      <dgm:spPr/>
      <dgm:t>
        <a:bodyPr/>
        <a:lstStyle/>
        <a:p>
          <a:endParaRPr lang="en-US"/>
        </a:p>
      </dgm:t>
    </dgm:pt>
    <dgm:pt modelId="{5D53CA60-6158-714C-8F04-9FFE28277370}" type="pres">
      <dgm:prSet presAssocID="{3BBBBADA-FB1D-7247-916F-BEB038931FAD}" presName="descendantBox" presStyleCnt="0"/>
      <dgm:spPr/>
    </dgm:pt>
    <dgm:pt modelId="{A0C213B2-9425-D140-B633-6BBA4C696386}" type="pres">
      <dgm:prSet presAssocID="{81915793-E8B6-1B47-BFFF-E00ACD8E3C57}" presName="childTextBox" presStyleLbl="fg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FCFBF6-B8D1-3747-90BA-93138E3E60A4}" type="pres">
      <dgm:prSet presAssocID="{0B11E0ED-E196-F543-BBE6-1CFF229767EE}" presName="childTextBox" presStyleLbl="fgAccFollowNode1" presStyleIdx="1" presStyleCnt="6" custScaleX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43801F-886F-5B4E-AB4D-AF6989594C90}" type="pres">
      <dgm:prSet presAssocID="{B1E4A333-9041-554C-A405-7B81B56B3EB4}" presName="sp" presStyleCnt="0"/>
      <dgm:spPr/>
    </dgm:pt>
    <dgm:pt modelId="{7ACD2CC5-174F-D84F-97CE-BFD37CF20FBE}" type="pres">
      <dgm:prSet presAssocID="{8ECFC4DB-3C61-A140-8EF7-C2C90CEFBEAC}" presName="arrowAndChildren" presStyleCnt="0"/>
      <dgm:spPr/>
    </dgm:pt>
    <dgm:pt modelId="{9707718B-52DD-3F46-9D3E-C96A8EFC2CEC}" type="pres">
      <dgm:prSet presAssocID="{8ECFC4DB-3C61-A140-8EF7-C2C90CEFBEAC}" presName="parentTextArrow" presStyleLbl="node1" presStyleIdx="0" presStyleCnt="3"/>
      <dgm:spPr/>
      <dgm:t>
        <a:bodyPr/>
        <a:lstStyle/>
        <a:p>
          <a:endParaRPr lang="en-US"/>
        </a:p>
      </dgm:t>
    </dgm:pt>
    <dgm:pt modelId="{8498E491-8F11-3246-8D34-46C49385F217}" type="pres">
      <dgm:prSet presAssocID="{8ECFC4DB-3C61-A140-8EF7-C2C90CEFBEAC}" presName="arrow" presStyleLbl="node1" presStyleIdx="1" presStyleCnt="3"/>
      <dgm:spPr/>
      <dgm:t>
        <a:bodyPr/>
        <a:lstStyle/>
        <a:p>
          <a:endParaRPr lang="en-US"/>
        </a:p>
      </dgm:t>
    </dgm:pt>
    <dgm:pt modelId="{874E92D3-2237-644B-AD24-7B9B7A27454D}" type="pres">
      <dgm:prSet presAssocID="{8ECFC4DB-3C61-A140-8EF7-C2C90CEFBEAC}" presName="descendantArrow" presStyleCnt="0"/>
      <dgm:spPr/>
    </dgm:pt>
    <dgm:pt modelId="{287AE9B9-D5CA-1C44-9E72-B7FF46149225}" type="pres">
      <dgm:prSet presAssocID="{0276B5FB-18BD-DC40-9C18-B59304F5F1D4}" presName="childTextArrow" presStyleLbl="fgAccFollowNode1" presStyleIdx="2" presStyleCnt="6" custScaleX="20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D74448-DF9A-944E-9665-C8582B2E2808}" type="pres">
      <dgm:prSet presAssocID="{8C537FA8-053E-C840-B50F-47C1151448BB}" presName="childTextArrow" presStyleLbl="fgAccFollowNode1" presStyleIdx="3" presStyleCnt="6" custScaleX="22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A4609B-B47F-A34D-AB01-FCCF66F103F2}" type="pres">
      <dgm:prSet presAssocID="{61FA935E-D690-AC49-9D20-95878FA27633}" presName="sp" presStyleCnt="0"/>
      <dgm:spPr/>
    </dgm:pt>
    <dgm:pt modelId="{FFA282A3-99DF-AD49-9F55-A13458959480}" type="pres">
      <dgm:prSet presAssocID="{AB915E95-75A4-7B46-9C92-D57D52D99233}" presName="arrowAndChildren" presStyleCnt="0"/>
      <dgm:spPr/>
    </dgm:pt>
    <dgm:pt modelId="{EFBAEFA6-D82B-0F40-AF5B-6EFAF67FFC9A}" type="pres">
      <dgm:prSet presAssocID="{AB915E95-75A4-7B46-9C92-D57D52D99233}" presName="parentTextArrow" presStyleLbl="node1" presStyleIdx="1" presStyleCnt="3"/>
      <dgm:spPr/>
      <dgm:t>
        <a:bodyPr/>
        <a:lstStyle/>
        <a:p>
          <a:endParaRPr lang="en-US"/>
        </a:p>
      </dgm:t>
    </dgm:pt>
    <dgm:pt modelId="{C2E9AC38-823C-5544-AC9D-D683A707B3FA}" type="pres">
      <dgm:prSet presAssocID="{AB915E95-75A4-7B46-9C92-D57D52D99233}" presName="arrow" presStyleLbl="node1" presStyleIdx="2" presStyleCnt="3"/>
      <dgm:spPr/>
      <dgm:t>
        <a:bodyPr/>
        <a:lstStyle/>
        <a:p>
          <a:endParaRPr lang="en-US"/>
        </a:p>
      </dgm:t>
    </dgm:pt>
    <dgm:pt modelId="{AFBA8B5B-21E4-1E47-B178-4B81434A8BA2}" type="pres">
      <dgm:prSet presAssocID="{AB915E95-75A4-7B46-9C92-D57D52D99233}" presName="descendantArrow" presStyleCnt="0"/>
      <dgm:spPr/>
    </dgm:pt>
    <dgm:pt modelId="{AFE785BE-B460-0C4C-ADC8-06634ACAB58F}" type="pres">
      <dgm:prSet presAssocID="{AF5E4B4C-9D67-1247-88E9-A01EAF92A238}" presName="childTextArrow" presStyleLbl="fg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2A8320-69ED-3D43-A17A-C5AE66AFAAFF}" type="pres">
      <dgm:prSet presAssocID="{628E456C-7655-C24D-A0AD-9DE3437E509F}" presName="childTextArrow" presStyleLbl="fgAccFollowNode1" presStyleIdx="5" presStyleCnt="6" custFlipHor="1" custScaleX="1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26EB916-3C20-4DBD-8460-C1ABC8B5186C}" type="presOf" srcId="{8ECFC4DB-3C61-A140-8EF7-C2C90CEFBEAC}" destId="{9707718B-52DD-3F46-9D3E-C96A8EFC2CEC}" srcOrd="0" destOrd="0" presId="urn:microsoft.com/office/officeart/2005/8/layout/process4"/>
    <dgm:cxn modelId="{F9081535-9525-4E91-8EC4-4D0F0FD0030D}" type="presOf" srcId="{4FCBECAE-DCB5-E041-98A8-8830AC5ED6D9}" destId="{CBBF9FC6-5D88-E744-AEDB-4B454D84402E}" srcOrd="0" destOrd="0" presId="urn:microsoft.com/office/officeart/2005/8/layout/process4"/>
    <dgm:cxn modelId="{0AF65B27-E515-5940-85D0-3D1D310BB557}" srcId="{AB915E95-75A4-7B46-9C92-D57D52D99233}" destId="{AF5E4B4C-9D67-1247-88E9-A01EAF92A238}" srcOrd="0" destOrd="0" parTransId="{E709F3B0-4C94-0145-88B5-1F723CED4255}" sibTransId="{60FB4632-9DDA-EC4C-B2BA-63533F0EBCF4}"/>
    <dgm:cxn modelId="{D28D1E70-7FDF-48A9-835D-D47A3E2D0926}" type="presOf" srcId="{628E456C-7655-C24D-A0AD-9DE3437E509F}" destId="{502A8320-69ED-3D43-A17A-C5AE66AFAAFF}" srcOrd="0" destOrd="0" presId="urn:microsoft.com/office/officeart/2005/8/layout/process4"/>
    <dgm:cxn modelId="{444035D2-B613-472D-BA8B-9793976D6B6D}" type="presOf" srcId="{AF5E4B4C-9D67-1247-88E9-A01EAF92A238}" destId="{AFE785BE-B460-0C4C-ADC8-06634ACAB58F}" srcOrd="0" destOrd="0" presId="urn:microsoft.com/office/officeart/2005/8/layout/process4"/>
    <dgm:cxn modelId="{D0148503-8D89-A94D-BD82-59086E2C53F3}" srcId="{4FCBECAE-DCB5-E041-98A8-8830AC5ED6D9}" destId="{8ECFC4DB-3C61-A140-8EF7-C2C90CEFBEAC}" srcOrd="1" destOrd="0" parTransId="{B0BDE151-5EF3-BA48-B7B2-96361982E9A2}" sibTransId="{B1E4A333-9041-554C-A405-7B81B56B3EB4}"/>
    <dgm:cxn modelId="{3771FF9E-030E-4C57-AB59-0FADD34A6F67}" type="presOf" srcId="{3BBBBADA-FB1D-7247-916F-BEB038931FAD}" destId="{9EB06CEA-71CE-444B-988E-C4FF1FC98A99}" srcOrd="1" destOrd="0" presId="urn:microsoft.com/office/officeart/2005/8/layout/process4"/>
    <dgm:cxn modelId="{3DA4C136-6F74-4EEC-9AD2-DFC7FAC7963A}" type="presOf" srcId="{AB915E95-75A4-7B46-9C92-D57D52D99233}" destId="{EFBAEFA6-D82B-0F40-AF5B-6EFAF67FFC9A}" srcOrd="0" destOrd="0" presId="urn:microsoft.com/office/officeart/2005/8/layout/process4"/>
    <dgm:cxn modelId="{4844B9C0-A376-DD4D-8CDE-BE11E318514E}" srcId="{4FCBECAE-DCB5-E041-98A8-8830AC5ED6D9}" destId="{AB915E95-75A4-7B46-9C92-D57D52D99233}" srcOrd="0" destOrd="0" parTransId="{37269F80-CDA2-DE47-8742-CD2919B5D234}" sibTransId="{61FA935E-D690-AC49-9D20-95878FA27633}"/>
    <dgm:cxn modelId="{E2F1BEBB-A48E-44A6-87F7-FE181AF3136F}" type="presOf" srcId="{0B11E0ED-E196-F543-BBE6-1CFF229767EE}" destId="{6CFCFBF6-B8D1-3747-90BA-93138E3E60A4}" srcOrd="0" destOrd="0" presId="urn:microsoft.com/office/officeart/2005/8/layout/process4"/>
    <dgm:cxn modelId="{5FDBF1C0-9819-4110-ACE7-52BB87FC3A01}" type="presOf" srcId="{AB915E95-75A4-7B46-9C92-D57D52D99233}" destId="{C2E9AC38-823C-5544-AC9D-D683A707B3FA}" srcOrd="1" destOrd="0" presId="urn:microsoft.com/office/officeart/2005/8/layout/process4"/>
    <dgm:cxn modelId="{5214D9EC-C965-4588-88C5-49BEAB579908}" type="presOf" srcId="{0276B5FB-18BD-DC40-9C18-B59304F5F1D4}" destId="{287AE9B9-D5CA-1C44-9E72-B7FF46149225}" srcOrd="0" destOrd="0" presId="urn:microsoft.com/office/officeart/2005/8/layout/process4"/>
    <dgm:cxn modelId="{2D9F0668-E4F1-488F-A940-B08E9E4C7ABA}" type="presOf" srcId="{3BBBBADA-FB1D-7247-916F-BEB038931FAD}" destId="{17DE4629-8E66-E34C-BF82-E4032C6BB832}" srcOrd="0" destOrd="0" presId="urn:microsoft.com/office/officeart/2005/8/layout/process4"/>
    <dgm:cxn modelId="{ED45F1DE-5976-5C43-8354-4E67D0D725F4}" srcId="{8ECFC4DB-3C61-A140-8EF7-C2C90CEFBEAC}" destId="{0276B5FB-18BD-DC40-9C18-B59304F5F1D4}" srcOrd="0" destOrd="0" parTransId="{B5572D00-5344-5842-A8ED-8D242AE05430}" sibTransId="{92E4AC47-3A09-7F43-9088-6DE4290FA6ED}"/>
    <dgm:cxn modelId="{BC80A1E1-CB87-BF49-A470-CFC7C38FE949}" srcId="{3BBBBADA-FB1D-7247-916F-BEB038931FAD}" destId="{81915793-E8B6-1B47-BFFF-E00ACD8E3C57}" srcOrd="0" destOrd="0" parTransId="{022169A8-C663-5949-A1D9-994056EDCC29}" sibTransId="{BCE815D8-376C-3349-B8AB-C879AF1C41FB}"/>
    <dgm:cxn modelId="{0221BD57-6A24-42D0-95EA-3E4D8D2ECF3E}" type="presOf" srcId="{8C537FA8-053E-C840-B50F-47C1151448BB}" destId="{41D74448-DF9A-944E-9665-C8582B2E2808}" srcOrd="0" destOrd="0" presId="urn:microsoft.com/office/officeart/2005/8/layout/process4"/>
    <dgm:cxn modelId="{2D074853-77E4-3D4D-B924-BEE21910D1BB}" srcId="{3BBBBADA-FB1D-7247-916F-BEB038931FAD}" destId="{0B11E0ED-E196-F543-BBE6-1CFF229767EE}" srcOrd="1" destOrd="0" parTransId="{BBDCFE74-A1B0-AE46-A555-1CB14D430602}" sibTransId="{22E519BA-B42D-F341-A0BB-CB48401C401E}"/>
    <dgm:cxn modelId="{4547993D-3759-4639-BD95-B08AAB3F556B}" type="presOf" srcId="{8ECFC4DB-3C61-A140-8EF7-C2C90CEFBEAC}" destId="{8498E491-8F11-3246-8D34-46C49385F217}" srcOrd="1" destOrd="0" presId="urn:microsoft.com/office/officeart/2005/8/layout/process4"/>
    <dgm:cxn modelId="{031EFE1B-B7A8-46FD-9EF9-D45B24F40945}" type="presOf" srcId="{81915793-E8B6-1B47-BFFF-E00ACD8E3C57}" destId="{A0C213B2-9425-D140-B633-6BBA4C696386}" srcOrd="0" destOrd="0" presId="urn:microsoft.com/office/officeart/2005/8/layout/process4"/>
    <dgm:cxn modelId="{199F7046-AEF5-F544-8516-4C28091009CA}" srcId="{8ECFC4DB-3C61-A140-8EF7-C2C90CEFBEAC}" destId="{8C537FA8-053E-C840-B50F-47C1151448BB}" srcOrd="1" destOrd="0" parTransId="{9103E5C0-C875-F04B-B756-B2F010289A94}" sibTransId="{C0ED6E59-19A5-1545-B28B-6B84EB99FCF7}"/>
    <dgm:cxn modelId="{BA00D3E5-7498-D845-883C-F149396165D9}" srcId="{AB915E95-75A4-7B46-9C92-D57D52D99233}" destId="{628E456C-7655-C24D-A0AD-9DE3437E509F}" srcOrd="1" destOrd="0" parTransId="{6A94F23C-9FC8-C34A-A32A-AAA59FA12043}" sibTransId="{9ED6C602-EB57-E04E-B58E-A5F8A2F641F4}"/>
    <dgm:cxn modelId="{E03117D4-B0A1-0840-A9F6-46E69D3C5F46}" srcId="{4FCBECAE-DCB5-E041-98A8-8830AC5ED6D9}" destId="{3BBBBADA-FB1D-7247-916F-BEB038931FAD}" srcOrd="2" destOrd="0" parTransId="{4627F647-1F1D-BA4B-B39A-610B0D334AFF}" sibTransId="{4F25D7DE-CC0E-864E-99A9-AEAE7CFF8F5A}"/>
    <dgm:cxn modelId="{126B3BF7-FB84-49E0-ACF1-D0FF9CE4E745}" type="presParOf" srcId="{CBBF9FC6-5D88-E744-AEDB-4B454D84402E}" destId="{DB083DF1-2CA5-4742-95C1-1A9C95C7B4BD}" srcOrd="0" destOrd="0" presId="urn:microsoft.com/office/officeart/2005/8/layout/process4"/>
    <dgm:cxn modelId="{D54EF559-18CD-4033-941D-E4B99FD75630}" type="presParOf" srcId="{DB083DF1-2CA5-4742-95C1-1A9C95C7B4BD}" destId="{17DE4629-8E66-E34C-BF82-E4032C6BB832}" srcOrd="0" destOrd="0" presId="urn:microsoft.com/office/officeart/2005/8/layout/process4"/>
    <dgm:cxn modelId="{C9516821-20FA-431C-B602-246FEAF98096}" type="presParOf" srcId="{DB083DF1-2CA5-4742-95C1-1A9C95C7B4BD}" destId="{9EB06CEA-71CE-444B-988E-C4FF1FC98A99}" srcOrd="1" destOrd="0" presId="urn:microsoft.com/office/officeart/2005/8/layout/process4"/>
    <dgm:cxn modelId="{BC1EE390-2D37-4E06-8036-28176B66E09D}" type="presParOf" srcId="{DB083DF1-2CA5-4742-95C1-1A9C95C7B4BD}" destId="{5D53CA60-6158-714C-8F04-9FFE28277370}" srcOrd="2" destOrd="0" presId="urn:microsoft.com/office/officeart/2005/8/layout/process4"/>
    <dgm:cxn modelId="{C26180F0-EC1A-4604-AB5D-1893CF3409E7}" type="presParOf" srcId="{5D53CA60-6158-714C-8F04-9FFE28277370}" destId="{A0C213B2-9425-D140-B633-6BBA4C696386}" srcOrd="0" destOrd="0" presId="urn:microsoft.com/office/officeart/2005/8/layout/process4"/>
    <dgm:cxn modelId="{EED6B7A6-84D4-4338-92C3-B50D1CBC9A05}" type="presParOf" srcId="{5D53CA60-6158-714C-8F04-9FFE28277370}" destId="{6CFCFBF6-B8D1-3747-90BA-93138E3E60A4}" srcOrd="1" destOrd="0" presId="urn:microsoft.com/office/officeart/2005/8/layout/process4"/>
    <dgm:cxn modelId="{F394EA6F-130C-48F6-902A-C0091F407BA1}" type="presParOf" srcId="{CBBF9FC6-5D88-E744-AEDB-4B454D84402E}" destId="{9C43801F-886F-5B4E-AB4D-AF6989594C90}" srcOrd="1" destOrd="0" presId="urn:microsoft.com/office/officeart/2005/8/layout/process4"/>
    <dgm:cxn modelId="{08BD4CC5-964C-43CE-BAAD-B27B69D9260F}" type="presParOf" srcId="{CBBF9FC6-5D88-E744-AEDB-4B454D84402E}" destId="{7ACD2CC5-174F-D84F-97CE-BFD37CF20FBE}" srcOrd="2" destOrd="0" presId="urn:microsoft.com/office/officeart/2005/8/layout/process4"/>
    <dgm:cxn modelId="{F7148723-EBE7-4F8C-807C-560C4AD0A819}" type="presParOf" srcId="{7ACD2CC5-174F-D84F-97CE-BFD37CF20FBE}" destId="{9707718B-52DD-3F46-9D3E-C96A8EFC2CEC}" srcOrd="0" destOrd="0" presId="urn:microsoft.com/office/officeart/2005/8/layout/process4"/>
    <dgm:cxn modelId="{1A3958DD-D63E-4655-91E7-C3A3FE47AB06}" type="presParOf" srcId="{7ACD2CC5-174F-D84F-97CE-BFD37CF20FBE}" destId="{8498E491-8F11-3246-8D34-46C49385F217}" srcOrd="1" destOrd="0" presId="urn:microsoft.com/office/officeart/2005/8/layout/process4"/>
    <dgm:cxn modelId="{4CE7C279-7051-4E41-9AB0-C3257626DEC1}" type="presParOf" srcId="{7ACD2CC5-174F-D84F-97CE-BFD37CF20FBE}" destId="{874E92D3-2237-644B-AD24-7B9B7A27454D}" srcOrd="2" destOrd="0" presId="urn:microsoft.com/office/officeart/2005/8/layout/process4"/>
    <dgm:cxn modelId="{5B1C6E93-A907-4C3F-9BA0-54AB2C89B961}" type="presParOf" srcId="{874E92D3-2237-644B-AD24-7B9B7A27454D}" destId="{287AE9B9-D5CA-1C44-9E72-B7FF46149225}" srcOrd="0" destOrd="0" presId="urn:microsoft.com/office/officeart/2005/8/layout/process4"/>
    <dgm:cxn modelId="{E9B9E414-F545-472A-A76A-2CF838B2C464}" type="presParOf" srcId="{874E92D3-2237-644B-AD24-7B9B7A27454D}" destId="{41D74448-DF9A-944E-9665-C8582B2E2808}" srcOrd="1" destOrd="0" presId="urn:microsoft.com/office/officeart/2005/8/layout/process4"/>
    <dgm:cxn modelId="{D837A150-75BF-4C6A-8395-2CE5B87EFC20}" type="presParOf" srcId="{CBBF9FC6-5D88-E744-AEDB-4B454D84402E}" destId="{D1A4609B-B47F-A34D-AB01-FCCF66F103F2}" srcOrd="3" destOrd="0" presId="urn:microsoft.com/office/officeart/2005/8/layout/process4"/>
    <dgm:cxn modelId="{7F8ACA09-9890-4C17-B8E6-B367254B797A}" type="presParOf" srcId="{CBBF9FC6-5D88-E744-AEDB-4B454D84402E}" destId="{FFA282A3-99DF-AD49-9F55-A13458959480}" srcOrd="4" destOrd="0" presId="urn:microsoft.com/office/officeart/2005/8/layout/process4"/>
    <dgm:cxn modelId="{3B3B31C1-4994-4B35-AD8A-48305A062D9D}" type="presParOf" srcId="{FFA282A3-99DF-AD49-9F55-A13458959480}" destId="{EFBAEFA6-D82B-0F40-AF5B-6EFAF67FFC9A}" srcOrd="0" destOrd="0" presId="urn:microsoft.com/office/officeart/2005/8/layout/process4"/>
    <dgm:cxn modelId="{92C9E6A9-55E7-4591-94CE-154941288D5F}" type="presParOf" srcId="{FFA282A3-99DF-AD49-9F55-A13458959480}" destId="{C2E9AC38-823C-5544-AC9D-D683A707B3FA}" srcOrd="1" destOrd="0" presId="urn:microsoft.com/office/officeart/2005/8/layout/process4"/>
    <dgm:cxn modelId="{DF7E8E37-AA30-4CA0-8EAC-3B66434ED32D}" type="presParOf" srcId="{FFA282A3-99DF-AD49-9F55-A13458959480}" destId="{AFBA8B5B-21E4-1E47-B178-4B81434A8BA2}" srcOrd="2" destOrd="0" presId="urn:microsoft.com/office/officeart/2005/8/layout/process4"/>
    <dgm:cxn modelId="{5E6E960E-F33E-493B-A421-CF6C4089896C}" type="presParOf" srcId="{AFBA8B5B-21E4-1E47-B178-4B81434A8BA2}" destId="{AFE785BE-B460-0C4C-ADC8-06634ACAB58F}" srcOrd="0" destOrd="0" presId="urn:microsoft.com/office/officeart/2005/8/layout/process4"/>
    <dgm:cxn modelId="{C86587CA-E1C2-4F54-B698-BADDB97A8E23}" type="presParOf" srcId="{AFBA8B5B-21E4-1E47-B178-4B81434A8BA2}" destId="{502A8320-69ED-3D43-A17A-C5AE66AFAAFF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7DC9F30-172A-874F-83A3-8F2CE3EE3472}" type="doc">
      <dgm:prSet loTypeId="urn:microsoft.com/office/officeart/2005/8/layout/target1" loCatId="" qsTypeId="urn:microsoft.com/office/officeart/2005/8/quickstyle/simple1" qsCatId="simple" csTypeId="urn:microsoft.com/office/officeart/2005/8/colors/accent1_2" csCatId="accent1" phldr="1"/>
      <dgm:spPr/>
    </dgm:pt>
    <dgm:pt modelId="{98DA9D3F-4D02-9B4C-AE23-9A7727D58F22}">
      <dgm:prSet phldrT="[Text]" custT="1"/>
      <dgm:spPr>
        <a:noFill/>
      </dgm:spPr>
      <dgm:t>
        <a:bodyPr/>
        <a:lstStyle/>
        <a:p>
          <a:r>
            <a:rPr lang="en-US" sz="2400" b="1" i="0" dirty="0">
              <a:solidFill>
                <a:schemeClr val="accent6"/>
              </a:solidFill>
              <a:latin typeface="Proxima Nova Rg" panose="02000506030000020004" pitchFamily="2" charset="0"/>
            </a:rPr>
            <a:t>Benchmark A</a:t>
          </a:r>
        </a:p>
      </dgm:t>
    </dgm:pt>
    <dgm:pt modelId="{7E487198-99A2-AE45-A56B-D0979E1F8476}" type="parTrans" cxnId="{48CAEAA9-4F1E-C34B-9FEB-DF05498BBF67}">
      <dgm:prSet/>
      <dgm:spPr/>
      <dgm:t>
        <a:bodyPr/>
        <a:lstStyle/>
        <a:p>
          <a:endParaRPr lang="en-US"/>
        </a:p>
      </dgm:t>
    </dgm:pt>
    <dgm:pt modelId="{0D6C1C39-B3A4-A549-A2F4-593E8DAFAE25}" type="sibTrans" cxnId="{48CAEAA9-4F1E-C34B-9FEB-DF05498BBF67}">
      <dgm:prSet/>
      <dgm:spPr/>
      <dgm:t>
        <a:bodyPr/>
        <a:lstStyle/>
        <a:p>
          <a:endParaRPr lang="en-US"/>
        </a:p>
      </dgm:t>
    </dgm:pt>
    <dgm:pt modelId="{70D28132-C3C2-BC47-B7F5-FEFC08A0A981}">
      <dgm:prSet phldrT="[Text]" custT="1"/>
      <dgm:spPr>
        <a:solidFill>
          <a:schemeClr val="bg1"/>
        </a:solidFill>
      </dgm:spPr>
      <dgm:t>
        <a:bodyPr/>
        <a:lstStyle/>
        <a:p>
          <a:r>
            <a:rPr lang="en-US" sz="2400" b="1" i="0" dirty="0">
              <a:solidFill>
                <a:schemeClr val="accent2"/>
              </a:solidFill>
              <a:latin typeface="Proxima Nova Rg" panose="02000506030000020004" pitchFamily="2" charset="0"/>
            </a:rPr>
            <a:t>Benchmark B</a:t>
          </a:r>
        </a:p>
      </dgm:t>
    </dgm:pt>
    <dgm:pt modelId="{65ACE2E5-165A-4E4C-8989-5A751DE65419}" type="parTrans" cxnId="{A942CA62-FCEA-1346-BBE2-A08F4F81908E}">
      <dgm:prSet/>
      <dgm:spPr/>
      <dgm:t>
        <a:bodyPr/>
        <a:lstStyle/>
        <a:p>
          <a:endParaRPr lang="en-US"/>
        </a:p>
      </dgm:t>
    </dgm:pt>
    <dgm:pt modelId="{0E8C2297-3D97-5846-B3AD-0500F2822B92}" type="sibTrans" cxnId="{A942CA62-FCEA-1346-BBE2-A08F4F81908E}">
      <dgm:prSet/>
      <dgm:spPr/>
      <dgm:t>
        <a:bodyPr/>
        <a:lstStyle/>
        <a:p>
          <a:endParaRPr lang="en-US"/>
        </a:p>
      </dgm:t>
    </dgm:pt>
    <dgm:pt modelId="{E8F7EB68-3B17-B44D-B16A-54417A96C5E3}">
      <dgm:prSet custT="1"/>
      <dgm:spPr>
        <a:solidFill>
          <a:schemeClr val="bg1"/>
        </a:solidFill>
      </dgm:spPr>
      <dgm:t>
        <a:bodyPr/>
        <a:lstStyle/>
        <a:p>
          <a:r>
            <a:rPr lang="en-US" sz="2400" b="1" i="0" dirty="0">
              <a:solidFill>
                <a:schemeClr val="accent1"/>
              </a:solidFill>
              <a:latin typeface="Proxima Nova Rg" panose="02000506030000020004" pitchFamily="2" charset="0"/>
            </a:rPr>
            <a:t>Commissioning</a:t>
          </a:r>
        </a:p>
      </dgm:t>
    </dgm:pt>
    <dgm:pt modelId="{0C617C29-18C1-C848-98B8-D3E0F96A005C}" type="parTrans" cxnId="{54E1F4CD-F5CD-E242-BBBE-12A09C1EDBA7}">
      <dgm:prSet/>
      <dgm:spPr/>
      <dgm:t>
        <a:bodyPr/>
        <a:lstStyle/>
        <a:p>
          <a:endParaRPr lang="en-US"/>
        </a:p>
      </dgm:t>
    </dgm:pt>
    <dgm:pt modelId="{18714BCF-FC65-B144-8511-200A58A3DCD8}" type="sibTrans" cxnId="{54E1F4CD-F5CD-E242-BBBE-12A09C1EDBA7}">
      <dgm:prSet/>
      <dgm:spPr/>
      <dgm:t>
        <a:bodyPr/>
        <a:lstStyle/>
        <a:p>
          <a:endParaRPr lang="en-US"/>
        </a:p>
      </dgm:t>
    </dgm:pt>
    <dgm:pt modelId="{7A0337A5-E64F-D04F-A4E0-470D92DA1635}">
      <dgm:prSet custT="1"/>
      <dgm:spPr>
        <a:solidFill>
          <a:schemeClr val="bg1"/>
        </a:solidFill>
      </dgm:spPr>
      <dgm:t>
        <a:bodyPr/>
        <a:lstStyle/>
        <a:p>
          <a:r>
            <a:rPr lang="en-US" sz="2400" b="1" i="0" dirty="0">
              <a:solidFill>
                <a:srgbClr val="7030A0"/>
              </a:solidFill>
              <a:latin typeface="Proxima Nova Rg" panose="02000506030000020004" pitchFamily="2" charset="0"/>
            </a:rPr>
            <a:t>Submission</a:t>
          </a:r>
        </a:p>
      </dgm:t>
    </dgm:pt>
    <dgm:pt modelId="{A5B1DC1E-242B-2E4C-B1CD-88DAB96486C8}" type="parTrans" cxnId="{7EBE5F63-E7FF-0640-A519-67F2995BE42A}">
      <dgm:prSet/>
      <dgm:spPr/>
      <dgm:t>
        <a:bodyPr/>
        <a:lstStyle/>
        <a:p>
          <a:endParaRPr lang="en-US"/>
        </a:p>
      </dgm:t>
    </dgm:pt>
    <dgm:pt modelId="{2FB2EC8D-8297-1C49-A001-37DA9193144C}" type="sibTrans" cxnId="{7EBE5F63-E7FF-0640-A519-67F2995BE42A}">
      <dgm:prSet/>
      <dgm:spPr/>
      <dgm:t>
        <a:bodyPr/>
        <a:lstStyle/>
        <a:p>
          <a:endParaRPr lang="en-US"/>
        </a:p>
      </dgm:t>
    </dgm:pt>
    <dgm:pt modelId="{AC5C4195-BB91-F14F-9A13-313A08C3D286}" type="pres">
      <dgm:prSet presAssocID="{87DC9F30-172A-874F-83A3-8F2CE3EE3472}" presName="composite" presStyleCnt="0">
        <dgm:presLayoutVars>
          <dgm:chMax val="5"/>
          <dgm:dir/>
          <dgm:resizeHandles val="exact"/>
        </dgm:presLayoutVars>
      </dgm:prSet>
      <dgm:spPr/>
    </dgm:pt>
    <dgm:pt modelId="{EACB4562-73E1-EA45-A29D-F9F606A89316}" type="pres">
      <dgm:prSet presAssocID="{98DA9D3F-4D02-9B4C-AE23-9A7727D58F22}" presName="circle1" presStyleLbl="lnNode1" presStyleIdx="0" presStyleCnt="4" custLinFactNeighborX="4733" custLinFactNeighborY="-3706"/>
      <dgm:spPr>
        <a:solidFill>
          <a:schemeClr val="accent6"/>
        </a:solidFill>
      </dgm:spPr>
    </dgm:pt>
    <dgm:pt modelId="{4EBA43BA-A646-FD40-B566-702DAD366697}" type="pres">
      <dgm:prSet presAssocID="{98DA9D3F-4D02-9B4C-AE23-9A7727D58F22}" presName="text1" presStyleLbl="revTx" presStyleIdx="0" presStyleCnt="4" custScaleX="160274" custLinFactNeighborX="-3916" custLinFactNeighborY="56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A57AB6-F4F1-074A-9222-6D1DA12AEEE3}" type="pres">
      <dgm:prSet presAssocID="{98DA9D3F-4D02-9B4C-AE23-9A7727D58F22}" presName="line1" presStyleLbl="callout" presStyleIdx="0" presStyleCnt="8"/>
      <dgm:spPr>
        <a:ln>
          <a:noFill/>
        </a:ln>
      </dgm:spPr>
    </dgm:pt>
    <dgm:pt modelId="{AED0CF4B-78B6-D146-AE9F-94BC4C6441F3}" type="pres">
      <dgm:prSet presAssocID="{98DA9D3F-4D02-9B4C-AE23-9A7727D58F22}" presName="d1" presStyleLbl="callout" presStyleIdx="1" presStyleCnt="8"/>
      <dgm:spPr/>
    </dgm:pt>
    <dgm:pt modelId="{6CC04BCC-59CD-BB4D-A591-86FAAE7E2B53}" type="pres">
      <dgm:prSet presAssocID="{70D28132-C3C2-BC47-B7F5-FEFC08A0A981}" presName="circle2" presStyleLbl="lnNode1" presStyleIdx="1" presStyleCnt="4" custLinFactNeighborX="1658" custLinFactNeighborY="0"/>
      <dgm:spPr>
        <a:solidFill>
          <a:schemeClr val="accent2"/>
        </a:solidFill>
      </dgm:spPr>
    </dgm:pt>
    <dgm:pt modelId="{2FB11429-95DE-0F46-BB1B-21074D619DCF}" type="pres">
      <dgm:prSet presAssocID="{70D28132-C3C2-BC47-B7F5-FEFC08A0A981}" presName="text2" presStyleLbl="revTx" presStyleIdx="1" presStyleCnt="4" custScaleX="137523" custLinFactNeighborX="-14427" custLinFactNeighborY="33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516D5D-8B5F-6E44-9545-3EA448DE0646}" type="pres">
      <dgm:prSet presAssocID="{70D28132-C3C2-BC47-B7F5-FEFC08A0A981}" presName="line2" presStyleLbl="callout" presStyleIdx="2" presStyleCnt="8"/>
      <dgm:spPr>
        <a:ln>
          <a:noFill/>
        </a:ln>
      </dgm:spPr>
    </dgm:pt>
    <dgm:pt modelId="{0A9D5E08-93B3-FF49-99BC-B054D92C8A24}" type="pres">
      <dgm:prSet presAssocID="{70D28132-C3C2-BC47-B7F5-FEFC08A0A981}" presName="d2" presStyleLbl="callout" presStyleIdx="3" presStyleCnt="8"/>
      <dgm:spPr/>
    </dgm:pt>
    <dgm:pt modelId="{001391E4-4F10-5C4D-BAA4-758BA6A266F3}" type="pres">
      <dgm:prSet presAssocID="{E8F7EB68-3B17-B44D-B16A-54417A96C5E3}" presName="circle3" presStyleLbl="lnNode1" presStyleIdx="2" presStyleCnt="4"/>
      <dgm:spPr/>
    </dgm:pt>
    <dgm:pt modelId="{5AD2D67F-7FFD-0645-BD9B-9E5B676995CE}" type="pres">
      <dgm:prSet presAssocID="{E8F7EB68-3B17-B44D-B16A-54417A96C5E3}" presName="text3" presStyleLbl="revTx" presStyleIdx="2" presStyleCnt="4" custScaleX="138381" custLinFactNeighborX="-14856" custLinFactNeighborY="33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EB8419-BEB3-854C-B8FF-9354BCDD7759}" type="pres">
      <dgm:prSet presAssocID="{E8F7EB68-3B17-B44D-B16A-54417A96C5E3}" presName="line3" presStyleLbl="callout" presStyleIdx="4" presStyleCnt="8"/>
      <dgm:spPr>
        <a:ln>
          <a:noFill/>
        </a:ln>
      </dgm:spPr>
    </dgm:pt>
    <dgm:pt modelId="{579D3E03-D69B-6942-948D-6AA9DE76E4AD}" type="pres">
      <dgm:prSet presAssocID="{E8F7EB68-3B17-B44D-B16A-54417A96C5E3}" presName="d3" presStyleLbl="callout" presStyleIdx="5" presStyleCnt="8"/>
      <dgm:spPr/>
    </dgm:pt>
    <dgm:pt modelId="{5BA0F368-6E23-6B45-921E-94FB003025A8}" type="pres">
      <dgm:prSet presAssocID="{7A0337A5-E64F-D04F-A4E0-470D92DA1635}" presName="circle4" presStyleLbl="lnNode1" presStyleIdx="3" presStyleCnt="4"/>
      <dgm:spPr>
        <a:solidFill>
          <a:srgbClr val="57068C"/>
        </a:solidFill>
      </dgm:spPr>
    </dgm:pt>
    <dgm:pt modelId="{CD0A78EB-7977-2447-8892-1B54A6157304}" type="pres">
      <dgm:prSet presAssocID="{7A0337A5-E64F-D04F-A4E0-470D92DA1635}" presName="text4" presStyleLbl="revTx" presStyleIdx="3" presStyleCnt="4" custScaleX="118554" custLinFactNeighborX="-23468" custLinFactNeighborY="-313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39D031-A89D-BD46-8795-A7FA34D37CC7}" type="pres">
      <dgm:prSet presAssocID="{7A0337A5-E64F-D04F-A4E0-470D92DA1635}" presName="line4" presStyleLbl="callout" presStyleIdx="6" presStyleCnt="8"/>
      <dgm:spPr>
        <a:ln>
          <a:noFill/>
        </a:ln>
      </dgm:spPr>
    </dgm:pt>
    <dgm:pt modelId="{4A1C866D-C528-D54F-826B-7397F9C678E2}" type="pres">
      <dgm:prSet presAssocID="{7A0337A5-E64F-D04F-A4E0-470D92DA1635}" presName="d4" presStyleLbl="callout" presStyleIdx="7" presStyleCnt="8"/>
      <dgm:spPr/>
    </dgm:pt>
  </dgm:ptLst>
  <dgm:cxnLst>
    <dgm:cxn modelId="{7EBE5F63-E7FF-0640-A519-67F2995BE42A}" srcId="{87DC9F30-172A-874F-83A3-8F2CE3EE3472}" destId="{7A0337A5-E64F-D04F-A4E0-470D92DA1635}" srcOrd="3" destOrd="0" parTransId="{A5B1DC1E-242B-2E4C-B1CD-88DAB96486C8}" sibTransId="{2FB2EC8D-8297-1C49-A001-37DA9193144C}"/>
    <dgm:cxn modelId="{E3A97ECF-797A-604B-B859-BC26095C35E6}" type="presOf" srcId="{70D28132-C3C2-BC47-B7F5-FEFC08A0A981}" destId="{2FB11429-95DE-0F46-BB1B-21074D619DCF}" srcOrd="0" destOrd="0" presId="urn:microsoft.com/office/officeart/2005/8/layout/target1"/>
    <dgm:cxn modelId="{1059733A-8BC1-5842-B573-0677B92E0AAF}" type="presOf" srcId="{98DA9D3F-4D02-9B4C-AE23-9A7727D58F22}" destId="{4EBA43BA-A646-FD40-B566-702DAD366697}" srcOrd="0" destOrd="0" presId="urn:microsoft.com/office/officeart/2005/8/layout/target1"/>
    <dgm:cxn modelId="{AE6FAD55-ED5F-BA4E-832F-052333ABC8E6}" type="presOf" srcId="{E8F7EB68-3B17-B44D-B16A-54417A96C5E3}" destId="{5AD2D67F-7FFD-0645-BD9B-9E5B676995CE}" srcOrd="0" destOrd="0" presId="urn:microsoft.com/office/officeart/2005/8/layout/target1"/>
    <dgm:cxn modelId="{E572CC31-0F0D-0C49-B25B-E3383D9C1B70}" type="presOf" srcId="{7A0337A5-E64F-D04F-A4E0-470D92DA1635}" destId="{CD0A78EB-7977-2447-8892-1B54A6157304}" srcOrd="0" destOrd="0" presId="urn:microsoft.com/office/officeart/2005/8/layout/target1"/>
    <dgm:cxn modelId="{7F79B7F8-5611-014E-ABCD-27F08C2590F0}" type="presOf" srcId="{87DC9F30-172A-874F-83A3-8F2CE3EE3472}" destId="{AC5C4195-BB91-F14F-9A13-313A08C3D286}" srcOrd="0" destOrd="0" presId="urn:microsoft.com/office/officeart/2005/8/layout/target1"/>
    <dgm:cxn modelId="{48CAEAA9-4F1E-C34B-9FEB-DF05498BBF67}" srcId="{87DC9F30-172A-874F-83A3-8F2CE3EE3472}" destId="{98DA9D3F-4D02-9B4C-AE23-9A7727D58F22}" srcOrd="0" destOrd="0" parTransId="{7E487198-99A2-AE45-A56B-D0979E1F8476}" sibTransId="{0D6C1C39-B3A4-A549-A2F4-593E8DAFAE25}"/>
    <dgm:cxn modelId="{A942CA62-FCEA-1346-BBE2-A08F4F81908E}" srcId="{87DC9F30-172A-874F-83A3-8F2CE3EE3472}" destId="{70D28132-C3C2-BC47-B7F5-FEFC08A0A981}" srcOrd="1" destOrd="0" parTransId="{65ACE2E5-165A-4E4C-8989-5A751DE65419}" sibTransId="{0E8C2297-3D97-5846-B3AD-0500F2822B92}"/>
    <dgm:cxn modelId="{54E1F4CD-F5CD-E242-BBBE-12A09C1EDBA7}" srcId="{87DC9F30-172A-874F-83A3-8F2CE3EE3472}" destId="{E8F7EB68-3B17-B44D-B16A-54417A96C5E3}" srcOrd="2" destOrd="0" parTransId="{0C617C29-18C1-C848-98B8-D3E0F96A005C}" sibTransId="{18714BCF-FC65-B144-8511-200A58A3DCD8}"/>
    <dgm:cxn modelId="{B8BD08D8-6F7C-6F4E-9FFC-8DE54DC797E2}" type="presParOf" srcId="{AC5C4195-BB91-F14F-9A13-313A08C3D286}" destId="{EACB4562-73E1-EA45-A29D-F9F606A89316}" srcOrd="0" destOrd="0" presId="urn:microsoft.com/office/officeart/2005/8/layout/target1"/>
    <dgm:cxn modelId="{234AE22A-AA1E-994A-A7B6-E5B4218DCAA8}" type="presParOf" srcId="{AC5C4195-BB91-F14F-9A13-313A08C3D286}" destId="{4EBA43BA-A646-FD40-B566-702DAD366697}" srcOrd="1" destOrd="0" presId="urn:microsoft.com/office/officeart/2005/8/layout/target1"/>
    <dgm:cxn modelId="{443F9FFC-4D71-004D-822D-9261F4F0AEFF}" type="presParOf" srcId="{AC5C4195-BB91-F14F-9A13-313A08C3D286}" destId="{9AA57AB6-F4F1-074A-9222-6D1DA12AEEE3}" srcOrd="2" destOrd="0" presId="urn:microsoft.com/office/officeart/2005/8/layout/target1"/>
    <dgm:cxn modelId="{F104ED40-3EC9-974B-8158-D3FDB51889C9}" type="presParOf" srcId="{AC5C4195-BB91-F14F-9A13-313A08C3D286}" destId="{AED0CF4B-78B6-D146-AE9F-94BC4C6441F3}" srcOrd="3" destOrd="0" presId="urn:microsoft.com/office/officeart/2005/8/layout/target1"/>
    <dgm:cxn modelId="{B6F13D57-613D-0C4E-B823-303668801199}" type="presParOf" srcId="{AC5C4195-BB91-F14F-9A13-313A08C3D286}" destId="{6CC04BCC-59CD-BB4D-A591-86FAAE7E2B53}" srcOrd="4" destOrd="0" presId="urn:microsoft.com/office/officeart/2005/8/layout/target1"/>
    <dgm:cxn modelId="{6A47D83D-FE5E-D84B-BE3E-36D12E19F97A}" type="presParOf" srcId="{AC5C4195-BB91-F14F-9A13-313A08C3D286}" destId="{2FB11429-95DE-0F46-BB1B-21074D619DCF}" srcOrd="5" destOrd="0" presId="urn:microsoft.com/office/officeart/2005/8/layout/target1"/>
    <dgm:cxn modelId="{A79F1472-338F-B743-B9BC-C7D5F8E384FF}" type="presParOf" srcId="{AC5C4195-BB91-F14F-9A13-313A08C3D286}" destId="{76516D5D-8B5F-6E44-9545-3EA448DE0646}" srcOrd="6" destOrd="0" presId="urn:microsoft.com/office/officeart/2005/8/layout/target1"/>
    <dgm:cxn modelId="{E3600A30-DB78-4E46-86CD-C6CAD4BA388D}" type="presParOf" srcId="{AC5C4195-BB91-F14F-9A13-313A08C3D286}" destId="{0A9D5E08-93B3-FF49-99BC-B054D92C8A24}" srcOrd="7" destOrd="0" presId="urn:microsoft.com/office/officeart/2005/8/layout/target1"/>
    <dgm:cxn modelId="{CF10D7BB-DFFE-3D46-ABEC-56BC1B40E489}" type="presParOf" srcId="{AC5C4195-BB91-F14F-9A13-313A08C3D286}" destId="{001391E4-4F10-5C4D-BAA4-758BA6A266F3}" srcOrd="8" destOrd="0" presId="urn:microsoft.com/office/officeart/2005/8/layout/target1"/>
    <dgm:cxn modelId="{2157BDC0-A7BC-9B43-91F6-A8A5FE9CAD9D}" type="presParOf" srcId="{AC5C4195-BB91-F14F-9A13-313A08C3D286}" destId="{5AD2D67F-7FFD-0645-BD9B-9E5B676995CE}" srcOrd="9" destOrd="0" presId="urn:microsoft.com/office/officeart/2005/8/layout/target1"/>
    <dgm:cxn modelId="{C4AE006E-3B46-E746-8AB8-D1285C9A76C2}" type="presParOf" srcId="{AC5C4195-BB91-F14F-9A13-313A08C3D286}" destId="{F1EB8419-BEB3-854C-B8FF-9354BCDD7759}" srcOrd="10" destOrd="0" presId="urn:microsoft.com/office/officeart/2005/8/layout/target1"/>
    <dgm:cxn modelId="{87CF9BE3-F986-AA48-A33D-3A99D79E53B5}" type="presParOf" srcId="{AC5C4195-BB91-F14F-9A13-313A08C3D286}" destId="{579D3E03-D69B-6942-948D-6AA9DE76E4AD}" srcOrd="11" destOrd="0" presId="urn:microsoft.com/office/officeart/2005/8/layout/target1"/>
    <dgm:cxn modelId="{6F39E905-8071-EF42-97F6-F878AB98B6DA}" type="presParOf" srcId="{AC5C4195-BB91-F14F-9A13-313A08C3D286}" destId="{5BA0F368-6E23-6B45-921E-94FB003025A8}" srcOrd="12" destOrd="0" presId="urn:microsoft.com/office/officeart/2005/8/layout/target1"/>
    <dgm:cxn modelId="{0507ACD8-4FD4-5346-A2FD-6F7013EB7614}" type="presParOf" srcId="{AC5C4195-BB91-F14F-9A13-313A08C3D286}" destId="{CD0A78EB-7977-2447-8892-1B54A6157304}" srcOrd="13" destOrd="0" presId="urn:microsoft.com/office/officeart/2005/8/layout/target1"/>
    <dgm:cxn modelId="{3651F32D-1009-D140-AB4E-BCF955D28908}" type="presParOf" srcId="{AC5C4195-BB91-F14F-9A13-313A08C3D286}" destId="{0439D031-A89D-BD46-8795-A7FA34D37CC7}" srcOrd="14" destOrd="0" presId="urn:microsoft.com/office/officeart/2005/8/layout/target1"/>
    <dgm:cxn modelId="{DECB5D99-83C2-F740-8D32-FA7C84E9AB8D}" type="presParOf" srcId="{AC5C4195-BB91-F14F-9A13-313A08C3D286}" destId="{4A1C866D-C528-D54F-826B-7397F9C678E2}" srcOrd="15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1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1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1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Pass two hills</a:t>
          </a: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Diffuse bomb</a:t>
          </a: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Return to start</a:t>
          </a: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9881C6C8-999E-F14A-B47F-9EA6B9A9739F}" type="presOf" srcId="{907B9C51-571F-874E-B611-88F455A2A7CE}" destId="{5320A93E-E9A1-244D-A69C-7BEAD76D8D8B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BE70722A-6A79-A34F-8CF9-CDC29AB00212}" srcId="{1D9D6C1B-8764-3C4C-B47B-CB3F49D7084D}" destId="{907B9C51-571F-874E-B611-88F455A2A7CE}" srcOrd="0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ScaleX="38168" custScaleY="135872" custLinFactNeighborX="-37684" custLinFactNeighborY="841"/>
      <dgm:spPr>
        <a:blipFill dpi="0" rotWithShape="1">
          <a:blip xmlns:r="http://schemas.openxmlformats.org/officeDocument/2006/relationships" r:embed="rId1"/>
          <a:srcRect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1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1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1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Deliver</a:t>
          </a:r>
          <a:r>
            <a:rPr lang="en-US" sz="2400" b="0" i="0" baseline="0" dirty="0">
              <a:latin typeface="Proxima Nova Rg" panose="02000506030000020004" pitchFamily="2" charset="0"/>
            </a:rPr>
            <a:t> 50 hours</a:t>
          </a:r>
          <a:endParaRPr lang="en-US" sz="2400" b="0" i="0" dirty="0">
            <a:latin typeface="Proxima Nova Rg" panose="02000506030000020004" pitchFamily="2" charset="0"/>
          </a:endParaRP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Deliver</a:t>
          </a:r>
          <a:r>
            <a:rPr lang="en-US" sz="2400" b="0" i="0" baseline="0" dirty="0">
              <a:latin typeface="Proxima Nova Rg" panose="02000506030000020004" pitchFamily="2" charset="0"/>
            </a:rPr>
            <a:t> 125 hours</a:t>
          </a:r>
          <a:endParaRPr lang="en-US" sz="2400" b="0" i="0" dirty="0">
            <a:latin typeface="Proxima Nova Rg" panose="02000506030000020004" pitchFamily="2" charset="0"/>
          </a:endParaRP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Deliver</a:t>
          </a:r>
          <a:r>
            <a:rPr lang="en-US" sz="2400" b="0" i="0" baseline="0" dirty="0">
              <a:latin typeface="Proxima Nova Rg" panose="02000506030000020004" pitchFamily="2" charset="0"/>
            </a:rPr>
            <a:t> 200 hours</a:t>
          </a:r>
          <a:endParaRPr lang="en-US" sz="2400" b="0" i="0" dirty="0">
            <a:latin typeface="Proxima Nova Rg" panose="02000506030000020004" pitchFamily="2" charset="0"/>
          </a:endParaRP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9881C6C8-999E-F14A-B47F-9EA6B9A9739F}" type="presOf" srcId="{907B9C51-571F-874E-B611-88F455A2A7CE}" destId="{5320A93E-E9A1-244D-A69C-7BEAD76D8D8B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BE70722A-6A79-A34F-8CF9-CDC29AB00212}" srcId="{1D9D6C1B-8764-3C4C-B47B-CB3F49D7084D}" destId="{907B9C51-571F-874E-B611-88F455A2A7CE}" srcOrd="0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8946" custScaleY="137969" custLinFactNeighborX="-39947" custLinFactNeighborY="-4515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1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1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1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Traverse solar panel hill</a:t>
          </a: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Retrieve</a:t>
          </a:r>
          <a:r>
            <a:rPr lang="en-US" sz="2400" b="0" i="0" baseline="0" dirty="0">
              <a:latin typeface="Proxima Nova Rg" panose="02000506030000020004" pitchFamily="2" charset="0"/>
            </a:rPr>
            <a:t> Zarya </a:t>
          </a:r>
          <a:endParaRPr lang="en-US" sz="2400" b="0" i="0" dirty="0">
            <a:latin typeface="Proxima Nova Rg" panose="02000506030000020004" pitchFamily="2" charset="0"/>
          </a:endParaRP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Return to start with Zarya</a:t>
          </a: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9881C6C8-999E-F14A-B47F-9EA6B9A9739F}" type="presOf" srcId="{907B9C51-571F-874E-B611-88F455A2A7CE}" destId="{5320A93E-E9A1-244D-A69C-7BEAD76D8D8B}" srcOrd="0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BE70722A-6A79-A34F-8CF9-CDC29AB00212}" srcId="{1D9D6C1B-8764-3C4C-B47B-CB3F49D7084D}" destId="{907B9C51-571F-874E-B611-88F455A2A7CE}" srcOrd="0" destOrd="0" parTransId="{9C96B01D-F6B9-0147-962A-CDB62F7B6859}" sibTransId="{D9DC7758-BD21-4F4D-86D1-822F23F91F48}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C638987-998A-7E48-B467-69E59A2B8EA4}" type="doc">
      <dgm:prSet loTypeId="urn:microsoft.com/office/officeart/2005/8/layout/pList2" loCatId="" qsTypeId="urn:microsoft.com/office/officeart/2005/8/quickstyle/simple1" qsCatId="simple" csTypeId="urn:microsoft.com/office/officeart/2005/8/colors/accent1_2" csCatId="accent1" phldr="1"/>
      <dgm:spPr/>
    </dgm:pt>
    <dgm:pt modelId="{D999A7BB-85F1-7C48-8882-14E85BE2D834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endParaRPr lang="en-US" sz="2400" dirty="0"/>
        </a:p>
      </dgm:t>
    </dgm:pt>
    <dgm:pt modelId="{A48072A8-822E-FE46-9A6B-A8D05FE9D1F8}" type="parTrans" cxnId="{80392A37-84B1-8E42-87D8-3C5A0B261E86}">
      <dgm:prSet/>
      <dgm:spPr/>
      <dgm:t>
        <a:bodyPr/>
        <a:lstStyle/>
        <a:p>
          <a:endParaRPr lang="en-US"/>
        </a:p>
      </dgm:t>
    </dgm:pt>
    <dgm:pt modelId="{B71B602C-A4C9-FC4C-A720-B9E5EF4AE275}" type="sibTrans" cxnId="{80392A37-84B1-8E42-87D8-3C5A0B261E86}">
      <dgm:prSet/>
      <dgm:spPr/>
      <dgm:t>
        <a:bodyPr/>
        <a:lstStyle/>
        <a:p>
          <a:endParaRPr lang="en-US"/>
        </a:p>
      </dgm:t>
    </dgm:pt>
    <dgm:pt modelId="{8E7D02B3-B094-DE4E-ACFD-69BD975B20E1}" type="pres">
      <dgm:prSet presAssocID="{4C638987-998A-7E48-B467-69E59A2B8EA4}" presName="Name0" presStyleCnt="0">
        <dgm:presLayoutVars>
          <dgm:dir/>
          <dgm:resizeHandles val="exact"/>
        </dgm:presLayoutVars>
      </dgm:prSet>
      <dgm:spPr/>
    </dgm:pt>
    <dgm:pt modelId="{77C7B46E-0F79-2B40-9CD3-4FCE560FD143}" type="pres">
      <dgm:prSet presAssocID="{4C638987-998A-7E48-B467-69E59A2B8EA4}" presName="bkgdShp" presStyleLbl="alignAccFollowNode1" presStyleIdx="0" presStyleCnt="1" custLinFactNeighborX="-3812" custLinFactNeighborY="-5949"/>
      <dgm:spPr>
        <a:solidFill>
          <a:schemeClr val="accent2">
            <a:alpha val="90000"/>
          </a:schemeClr>
        </a:solidFill>
      </dgm:spPr>
    </dgm:pt>
    <dgm:pt modelId="{EA13C22F-C281-6B40-81DA-CE56FD1BB0CE}" type="pres">
      <dgm:prSet presAssocID="{4C638987-998A-7E48-B467-69E59A2B8EA4}" presName="linComp" presStyleCnt="0"/>
      <dgm:spPr/>
    </dgm:pt>
    <dgm:pt modelId="{703C63DA-5EAC-AF46-A12B-1282E656342E}" type="pres">
      <dgm:prSet presAssocID="{D999A7BB-85F1-7C48-8882-14E85BE2D834}" presName="compNode" presStyleCnt="0"/>
      <dgm:spPr/>
    </dgm:pt>
    <dgm:pt modelId="{E7EDD820-74E9-FD48-8D9F-F4FF5DE68E9C}" type="pres">
      <dgm:prSet presAssocID="{D999A7BB-85F1-7C48-8882-14E85BE2D834}" presName="node" presStyleLbl="node1" presStyleIdx="0" presStyleCnt="1" custScaleX="1064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63A503-77E7-F54C-915F-DD404BB374CE}" type="pres">
      <dgm:prSet presAssocID="{D999A7BB-85F1-7C48-8882-14E85BE2D834}" presName="invisiNode" presStyleLbl="node1" presStyleIdx="0" presStyleCnt="1"/>
      <dgm:spPr/>
    </dgm:pt>
    <dgm:pt modelId="{BA16C1B2-6957-6748-93AE-9641FA59AB1C}" type="pres">
      <dgm:prSet presAssocID="{D999A7BB-85F1-7C48-8882-14E85BE2D834}" presName="imagNode" presStyleLbl="fgImgPlace1" presStyleIdx="0" presStyleCnt="1" custFlipHor="1" custScaleX="37495" custScaleY="149817" custLinFactNeighborX="-39947" custLinFactNeighborY="-4515"/>
      <dgm:spPr>
        <a:blipFill>
          <a:blip xmlns:r="http://schemas.openxmlformats.org/officeDocument/2006/relationships" r:embed="rId1"/>
          <a:stretch>
            <a:fillRect t="-34" b="-34"/>
          </a:stretch>
        </a:blipFill>
      </dgm:spPr>
    </dgm:pt>
  </dgm:ptLst>
  <dgm:cxnLst>
    <dgm:cxn modelId="{6BB4092B-3434-D849-BDCF-CFC0823C66F9}" type="presOf" srcId="{4C638987-998A-7E48-B467-69E59A2B8EA4}" destId="{8E7D02B3-B094-DE4E-ACFD-69BD975B20E1}" srcOrd="0" destOrd="0" presId="urn:microsoft.com/office/officeart/2005/8/layout/pList2"/>
    <dgm:cxn modelId="{80392A37-84B1-8E42-87D8-3C5A0B261E86}" srcId="{4C638987-998A-7E48-B467-69E59A2B8EA4}" destId="{D999A7BB-85F1-7C48-8882-14E85BE2D834}" srcOrd="0" destOrd="0" parTransId="{A48072A8-822E-FE46-9A6B-A8D05FE9D1F8}" sibTransId="{B71B602C-A4C9-FC4C-A720-B9E5EF4AE275}"/>
    <dgm:cxn modelId="{8FA8BFAE-D4C6-7D49-BE7B-E1273C956B0B}" type="presOf" srcId="{D999A7BB-85F1-7C48-8882-14E85BE2D834}" destId="{E7EDD820-74E9-FD48-8D9F-F4FF5DE68E9C}" srcOrd="0" destOrd="0" presId="urn:microsoft.com/office/officeart/2005/8/layout/pList2"/>
    <dgm:cxn modelId="{74A7158A-8FFA-2C40-AA14-7E580E29D69B}" type="presParOf" srcId="{8E7D02B3-B094-DE4E-ACFD-69BD975B20E1}" destId="{77C7B46E-0F79-2B40-9CD3-4FCE560FD143}" srcOrd="0" destOrd="0" presId="urn:microsoft.com/office/officeart/2005/8/layout/pList2"/>
    <dgm:cxn modelId="{74733231-0E88-DD45-B338-4D9BDE8629B6}" type="presParOf" srcId="{8E7D02B3-B094-DE4E-ACFD-69BD975B20E1}" destId="{EA13C22F-C281-6B40-81DA-CE56FD1BB0CE}" srcOrd="1" destOrd="0" presId="urn:microsoft.com/office/officeart/2005/8/layout/pList2"/>
    <dgm:cxn modelId="{E019267D-AC27-0849-89E9-49D58C6F83C3}" type="presParOf" srcId="{EA13C22F-C281-6B40-81DA-CE56FD1BB0CE}" destId="{703C63DA-5EAC-AF46-A12B-1282E656342E}" srcOrd="0" destOrd="0" presId="urn:microsoft.com/office/officeart/2005/8/layout/pList2"/>
    <dgm:cxn modelId="{E6572773-829F-B04C-9B5E-A6F98DE6E6F4}" type="presParOf" srcId="{703C63DA-5EAC-AF46-A12B-1282E656342E}" destId="{E7EDD820-74E9-FD48-8D9F-F4FF5DE68E9C}" srcOrd="0" destOrd="0" presId="urn:microsoft.com/office/officeart/2005/8/layout/pList2"/>
    <dgm:cxn modelId="{2D98D942-3229-9544-B98C-184BC4CADDB3}" type="presParOf" srcId="{703C63DA-5EAC-AF46-A12B-1282E656342E}" destId="{1B63A503-77E7-F54C-915F-DD404BB374CE}" srcOrd="1" destOrd="0" presId="urn:microsoft.com/office/officeart/2005/8/layout/pList2"/>
    <dgm:cxn modelId="{3F02B201-8951-1043-B1D5-F5E6CB8F926E}" type="presParOf" srcId="{703C63DA-5EAC-AF46-A12B-1282E656342E}" destId="{BA16C1B2-6957-6748-93AE-9641FA59AB1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53DD170-CFD6-C54E-9D78-23FBB5B3BD95}" type="doc">
      <dgm:prSet loTypeId="urn:microsoft.com/office/officeart/2005/8/layout/lis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D78BA0-96E7-B043-A20E-21FA78203FDB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1" i="0" dirty="0">
              <a:latin typeface="Proxima Nova Rg" panose="02000506030000020004" pitchFamily="2" charset="0"/>
            </a:rPr>
            <a:t>Benchmark A</a:t>
          </a:r>
        </a:p>
      </dgm:t>
    </dgm:pt>
    <dgm:pt modelId="{F365ECD1-DC9F-0B4B-A08E-A030336B4E3A}" type="par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0E54D1B-BDA2-BA4C-AB5B-450AB1328076}" type="sibTrans" cxnId="{E5B01D78-AFC8-174F-AC2B-995892FD26B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1D9D6C1B-8764-3C4C-B47B-CB3F49D7084D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1" i="0" dirty="0">
              <a:latin typeface="Proxima Nova Rg" panose="02000506030000020004" pitchFamily="2" charset="0"/>
            </a:rPr>
            <a:t>Benchmark B</a:t>
          </a:r>
        </a:p>
      </dgm:t>
    </dgm:pt>
    <dgm:pt modelId="{58FFF518-47CE-0449-A0B2-8B48CD6EA76C}" type="par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0B6EDDCB-4A01-A348-A6D7-F0C4567FECEC}" type="sibTrans" cxnId="{23E8384B-47F2-294E-9B0D-82BF25E15347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AAAC6DBC-4801-9146-828E-827BB292A4E8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2400" b="1" i="0" dirty="0">
              <a:latin typeface="Proxima Nova Rg" panose="02000506030000020004" pitchFamily="2" charset="0"/>
            </a:rPr>
            <a:t>Commissioning</a:t>
          </a:r>
        </a:p>
      </dgm:t>
    </dgm:pt>
    <dgm:pt modelId="{CE24248A-DC2F-6142-8F50-3E889A1DB83B}" type="par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88615FC9-BD3D-3B41-B97E-1A209940FFD9}" type="sibTrans" cxnId="{F61705AD-918A-3D4D-B508-4E350816CF06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61F3BB52-D68D-4547-AA95-F1A5C660F94D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Physical assembly</a:t>
          </a:r>
        </a:p>
      </dgm:t>
    </dgm:pt>
    <dgm:pt modelId="{D4708140-5166-2448-957D-6F8FAAB21543}" type="par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4E0D3631-3372-4543-8ECE-C6C2D6420F69}" type="sibTrans" cxnId="{C82662EC-F6AA-5740-8892-08FD1F3197AA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07B9C51-571F-874E-B611-88F455A2A7CE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Transport rock sample to start</a:t>
          </a:r>
        </a:p>
      </dgm:t>
    </dgm:pt>
    <dgm:pt modelId="{9C96B01D-F6B9-0147-962A-CDB62F7B6859}" type="par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D9DC7758-BD21-4F4D-86D1-822F23F91F48}" type="sibTrans" cxnId="{BE70722A-6A79-A34F-8CF9-CDC29AB00212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9CC682E4-0989-714A-A91B-3575F7A7158F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Climb the peak</a:t>
          </a:r>
        </a:p>
      </dgm:t>
    </dgm:pt>
    <dgm:pt modelId="{915503FC-61D5-CC4C-8413-4C19D4FC2DF7}" type="par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7DC15952-10BD-6C4B-BC1A-1485F1C491AC}" type="sibTrans" cxnId="{359C4A72-B0A8-784D-A0F8-5E7FDBF0D06C}">
      <dgm:prSet/>
      <dgm:spPr/>
      <dgm:t>
        <a:bodyPr/>
        <a:lstStyle/>
        <a:p>
          <a:endParaRPr lang="en-US" sz="2400" b="0" i="0">
            <a:latin typeface="Proxima Nova" panose="02000506030000020004" pitchFamily="2" charset="77"/>
          </a:endParaRPr>
        </a:p>
      </dgm:t>
    </dgm:pt>
    <dgm:pt modelId="{44122171-6BEE-7645-990C-A7F7C7D58E5F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Motor wiring</a:t>
          </a:r>
        </a:p>
      </dgm:t>
    </dgm:pt>
    <dgm:pt modelId="{97A274B5-B2AE-0844-B503-08A7B9EDD5A5}" type="parTrans" cxnId="{0962E27A-1D46-464F-8294-D538820680B9}">
      <dgm:prSet/>
      <dgm:spPr/>
      <dgm:t>
        <a:bodyPr/>
        <a:lstStyle/>
        <a:p>
          <a:endParaRPr lang="en-US"/>
        </a:p>
      </dgm:t>
    </dgm:pt>
    <dgm:pt modelId="{59539B1C-C247-0E43-B2C0-502B7698A8E9}" type="sibTrans" cxnId="{0962E27A-1D46-464F-8294-D538820680B9}">
      <dgm:prSet/>
      <dgm:spPr/>
      <dgm:t>
        <a:bodyPr/>
        <a:lstStyle/>
        <a:p>
          <a:endParaRPr lang="en-US"/>
        </a:p>
      </dgm:t>
    </dgm:pt>
    <dgm:pt modelId="{374294F2-AE03-174A-9AE1-7D240B773AA3}">
      <dgm:prSet custT="1"/>
      <dgm:spPr/>
      <dgm:t>
        <a:bodyPr/>
        <a:lstStyle/>
        <a:p>
          <a:r>
            <a:rPr lang="en-US" sz="2400" b="0" i="0" dirty="0">
              <a:latin typeface="Proxima Nova Rg" panose="02000506030000020004" pitchFamily="2" charset="0"/>
            </a:rPr>
            <a:t>Collect rock sample</a:t>
          </a:r>
        </a:p>
      </dgm:t>
    </dgm:pt>
    <dgm:pt modelId="{94B27501-603B-AC46-AEFD-57D92514E404}" type="parTrans" cxnId="{1027FEE8-260C-E843-B7DE-6E2089C5F07F}">
      <dgm:prSet/>
      <dgm:spPr/>
      <dgm:t>
        <a:bodyPr/>
        <a:lstStyle/>
        <a:p>
          <a:endParaRPr lang="en-US"/>
        </a:p>
      </dgm:t>
    </dgm:pt>
    <dgm:pt modelId="{512A03DE-397C-3246-ADBF-33E13B28CA0D}" type="sibTrans" cxnId="{1027FEE8-260C-E843-B7DE-6E2089C5F07F}">
      <dgm:prSet/>
      <dgm:spPr/>
      <dgm:t>
        <a:bodyPr/>
        <a:lstStyle/>
        <a:p>
          <a:endParaRPr lang="en-US"/>
        </a:p>
      </dgm:t>
    </dgm:pt>
    <dgm:pt modelId="{2F8A4441-C6C3-3E4C-9EEE-123448E40CAF}" type="pres">
      <dgm:prSet presAssocID="{853DD170-CFD6-C54E-9D78-23FBB5B3BD9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22A197F-0DD5-644A-8257-9CB3C7AB2DDB}" type="pres">
      <dgm:prSet presAssocID="{8ED78BA0-96E7-B043-A20E-21FA78203FDB}" presName="parentLin" presStyleCnt="0"/>
      <dgm:spPr/>
    </dgm:pt>
    <dgm:pt modelId="{3C168026-13E7-034C-AFA4-E8794D457595}" type="pres">
      <dgm:prSet presAssocID="{8ED78BA0-96E7-B043-A20E-21FA78203FDB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96D449A5-8CF5-0D4C-9470-7C2F22AB24CE}" type="pres">
      <dgm:prSet presAssocID="{8ED78BA0-96E7-B043-A20E-21FA78203FDB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74FA6F-6150-7E45-AFB0-CA543438AA71}" type="pres">
      <dgm:prSet presAssocID="{8ED78BA0-96E7-B043-A20E-21FA78203FDB}" presName="negativeSpace" presStyleCnt="0"/>
      <dgm:spPr/>
    </dgm:pt>
    <dgm:pt modelId="{EC148BCD-CD9D-DA4C-9F72-BDD23CC07C98}" type="pres">
      <dgm:prSet presAssocID="{8ED78BA0-96E7-B043-A20E-21FA78203FDB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C423EE-71A5-514F-BEA4-9F2F2FAA854B}" type="pres">
      <dgm:prSet presAssocID="{80E54D1B-BDA2-BA4C-AB5B-450AB1328076}" presName="spaceBetweenRectangles" presStyleCnt="0"/>
      <dgm:spPr/>
    </dgm:pt>
    <dgm:pt modelId="{34066000-F004-9848-B870-6A19AE7F713A}" type="pres">
      <dgm:prSet presAssocID="{1D9D6C1B-8764-3C4C-B47B-CB3F49D7084D}" presName="parentLin" presStyleCnt="0"/>
      <dgm:spPr/>
    </dgm:pt>
    <dgm:pt modelId="{3B4F8CDF-456C-8848-8E6E-E02D93AFF2E4}" type="pres">
      <dgm:prSet presAssocID="{1D9D6C1B-8764-3C4C-B47B-CB3F49D7084D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13086218-E288-3044-B21D-7C4BF082C728}" type="pres">
      <dgm:prSet presAssocID="{1D9D6C1B-8764-3C4C-B47B-CB3F49D7084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72ECD3-62B5-5C44-A4E5-BF245F433E3C}" type="pres">
      <dgm:prSet presAssocID="{1D9D6C1B-8764-3C4C-B47B-CB3F49D7084D}" presName="negativeSpace" presStyleCnt="0"/>
      <dgm:spPr/>
    </dgm:pt>
    <dgm:pt modelId="{5320A93E-E9A1-244D-A69C-7BEAD76D8D8B}" type="pres">
      <dgm:prSet presAssocID="{1D9D6C1B-8764-3C4C-B47B-CB3F49D7084D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967855-BA82-AA4C-B043-7F66463D811A}" type="pres">
      <dgm:prSet presAssocID="{0B6EDDCB-4A01-A348-A6D7-F0C4567FECEC}" presName="spaceBetweenRectangles" presStyleCnt="0"/>
      <dgm:spPr/>
    </dgm:pt>
    <dgm:pt modelId="{2AF8B67A-6B06-DA45-869B-CCE9DB86264D}" type="pres">
      <dgm:prSet presAssocID="{AAAC6DBC-4801-9146-828E-827BB292A4E8}" presName="parentLin" presStyleCnt="0"/>
      <dgm:spPr/>
    </dgm:pt>
    <dgm:pt modelId="{019974B9-C64D-8E4B-9454-1D8DA8244792}" type="pres">
      <dgm:prSet presAssocID="{AAAC6DBC-4801-9146-828E-827BB292A4E8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8D4DE655-2605-8B4B-B4BD-0414015C16E0}" type="pres">
      <dgm:prSet presAssocID="{AAAC6DBC-4801-9146-828E-827BB292A4E8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3F3E7F-56E2-0A4F-B668-C028F49C65B6}" type="pres">
      <dgm:prSet presAssocID="{AAAC6DBC-4801-9146-828E-827BB292A4E8}" presName="negativeSpace" presStyleCnt="0"/>
      <dgm:spPr/>
    </dgm:pt>
    <dgm:pt modelId="{2BC19969-2C76-8D45-A55D-078E3B83647D}" type="pres">
      <dgm:prSet presAssocID="{AAAC6DBC-4801-9146-828E-827BB292A4E8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761E13A-ED29-A344-BE90-3991E23DC0F5}" type="presOf" srcId="{44122171-6BEE-7645-990C-A7F7C7D58E5F}" destId="{EC148BCD-CD9D-DA4C-9F72-BDD23CC07C98}" srcOrd="0" destOrd="1" presId="urn:microsoft.com/office/officeart/2005/8/layout/list1"/>
    <dgm:cxn modelId="{BE70722A-6A79-A34F-8CF9-CDC29AB00212}" srcId="{1D9D6C1B-8764-3C4C-B47B-CB3F49D7084D}" destId="{907B9C51-571F-874E-B611-88F455A2A7CE}" srcOrd="0" destOrd="0" parTransId="{9C96B01D-F6B9-0147-962A-CDB62F7B6859}" sibTransId="{D9DC7758-BD21-4F4D-86D1-822F23F91F48}"/>
    <dgm:cxn modelId="{0962E27A-1D46-464F-8294-D538820680B9}" srcId="{8ED78BA0-96E7-B043-A20E-21FA78203FDB}" destId="{44122171-6BEE-7645-990C-A7F7C7D58E5F}" srcOrd="1" destOrd="0" parTransId="{97A274B5-B2AE-0844-B503-08A7B9EDD5A5}" sibTransId="{59539B1C-C247-0E43-B2C0-502B7698A8E9}"/>
    <dgm:cxn modelId="{E5B01D78-AFC8-174F-AC2B-995892FD26B2}" srcId="{853DD170-CFD6-C54E-9D78-23FBB5B3BD95}" destId="{8ED78BA0-96E7-B043-A20E-21FA78203FDB}" srcOrd="0" destOrd="0" parTransId="{F365ECD1-DC9F-0B4B-A08E-A030336B4E3A}" sibTransId="{80E54D1B-BDA2-BA4C-AB5B-450AB1328076}"/>
    <dgm:cxn modelId="{2049F42F-3652-5142-934E-B968949D349C}" type="presOf" srcId="{853DD170-CFD6-C54E-9D78-23FBB5B3BD95}" destId="{2F8A4441-C6C3-3E4C-9EEE-123448E40CAF}" srcOrd="0" destOrd="0" presId="urn:microsoft.com/office/officeart/2005/8/layout/list1"/>
    <dgm:cxn modelId="{23E8384B-47F2-294E-9B0D-82BF25E15347}" srcId="{853DD170-CFD6-C54E-9D78-23FBB5B3BD95}" destId="{1D9D6C1B-8764-3C4C-B47B-CB3F49D7084D}" srcOrd="1" destOrd="0" parTransId="{58FFF518-47CE-0449-A0B2-8B48CD6EA76C}" sibTransId="{0B6EDDCB-4A01-A348-A6D7-F0C4567FECEC}"/>
    <dgm:cxn modelId="{D0E49128-1923-8D49-AA73-09EA4152D015}" type="presOf" srcId="{374294F2-AE03-174A-9AE1-7D240B773AA3}" destId="{EC148BCD-CD9D-DA4C-9F72-BDD23CC07C98}" srcOrd="0" destOrd="2" presId="urn:microsoft.com/office/officeart/2005/8/layout/list1"/>
    <dgm:cxn modelId="{1027FEE8-260C-E843-B7DE-6E2089C5F07F}" srcId="{8ED78BA0-96E7-B043-A20E-21FA78203FDB}" destId="{374294F2-AE03-174A-9AE1-7D240B773AA3}" srcOrd="2" destOrd="0" parTransId="{94B27501-603B-AC46-AEFD-57D92514E404}" sibTransId="{512A03DE-397C-3246-ADBF-33E13B28CA0D}"/>
    <dgm:cxn modelId="{7950A9D2-86A6-C640-907F-C51A36680440}" type="presOf" srcId="{61F3BB52-D68D-4547-AA95-F1A5C660F94D}" destId="{EC148BCD-CD9D-DA4C-9F72-BDD23CC07C98}" srcOrd="0" destOrd="0" presId="urn:microsoft.com/office/officeart/2005/8/layout/list1"/>
    <dgm:cxn modelId="{7A0093D7-439B-B84A-85D2-EA9AE0403069}" type="presOf" srcId="{AAAC6DBC-4801-9146-828E-827BB292A4E8}" destId="{8D4DE655-2605-8B4B-B4BD-0414015C16E0}" srcOrd="1" destOrd="0" presId="urn:microsoft.com/office/officeart/2005/8/layout/list1"/>
    <dgm:cxn modelId="{A6CA24AA-55F0-2841-9836-C958FBBDF8E7}" type="presOf" srcId="{1D9D6C1B-8764-3C4C-B47B-CB3F49D7084D}" destId="{3B4F8CDF-456C-8848-8E6E-E02D93AFF2E4}" srcOrd="0" destOrd="0" presId="urn:microsoft.com/office/officeart/2005/8/layout/list1"/>
    <dgm:cxn modelId="{6F7981B2-4069-4546-BB34-47367F5EEFD2}" type="presOf" srcId="{8ED78BA0-96E7-B043-A20E-21FA78203FDB}" destId="{96D449A5-8CF5-0D4C-9470-7C2F22AB24CE}" srcOrd="1" destOrd="0" presId="urn:microsoft.com/office/officeart/2005/8/layout/list1"/>
    <dgm:cxn modelId="{2181D84D-07A8-CD46-9084-6111D5105E88}" type="presOf" srcId="{8ED78BA0-96E7-B043-A20E-21FA78203FDB}" destId="{3C168026-13E7-034C-AFA4-E8794D457595}" srcOrd="0" destOrd="0" presId="urn:microsoft.com/office/officeart/2005/8/layout/list1"/>
    <dgm:cxn modelId="{06F57F2A-3FA5-4448-A7CE-D2324F264D5B}" type="presOf" srcId="{1D9D6C1B-8764-3C4C-B47B-CB3F49D7084D}" destId="{13086218-E288-3044-B21D-7C4BF082C728}" srcOrd="1" destOrd="0" presId="urn:microsoft.com/office/officeart/2005/8/layout/list1"/>
    <dgm:cxn modelId="{E0AF2B16-6C09-F84C-A2F6-7FDF62EEEE0A}" type="presOf" srcId="{9CC682E4-0989-714A-A91B-3575F7A7158F}" destId="{2BC19969-2C76-8D45-A55D-078E3B83647D}" srcOrd="0" destOrd="0" presId="urn:microsoft.com/office/officeart/2005/8/layout/list1"/>
    <dgm:cxn modelId="{9881C6C8-999E-F14A-B47F-9EA6B9A9739F}" type="presOf" srcId="{907B9C51-571F-874E-B611-88F455A2A7CE}" destId="{5320A93E-E9A1-244D-A69C-7BEAD76D8D8B}" srcOrd="0" destOrd="0" presId="urn:microsoft.com/office/officeart/2005/8/layout/list1"/>
    <dgm:cxn modelId="{359C4A72-B0A8-784D-A0F8-5E7FDBF0D06C}" srcId="{AAAC6DBC-4801-9146-828E-827BB292A4E8}" destId="{9CC682E4-0989-714A-A91B-3575F7A7158F}" srcOrd="0" destOrd="0" parTransId="{915503FC-61D5-CC4C-8413-4C19D4FC2DF7}" sibTransId="{7DC15952-10BD-6C4B-BC1A-1485F1C491AC}"/>
    <dgm:cxn modelId="{C82662EC-F6AA-5740-8892-08FD1F3197AA}" srcId="{8ED78BA0-96E7-B043-A20E-21FA78203FDB}" destId="{61F3BB52-D68D-4547-AA95-F1A5C660F94D}" srcOrd="0" destOrd="0" parTransId="{D4708140-5166-2448-957D-6F8FAAB21543}" sibTransId="{4E0D3631-3372-4543-8ECE-C6C2D6420F69}"/>
    <dgm:cxn modelId="{F61705AD-918A-3D4D-B508-4E350816CF06}" srcId="{853DD170-CFD6-C54E-9D78-23FBB5B3BD95}" destId="{AAAC6DBC-4801-9146-828E-827BB292A4E8}" srcOrd="2" destOrd="0" parTransId="{CE24248A-DC2F-6142-8F50-3E889A1DB83B}" sibTransId="{88615FC9-BD3D-3B41-B97E-1A209940FFD9}"/>
    <dgm:cxn modelId="{A2BB6D98-87AE-ED41-BDA3-54F594D28402}" type="presOf" srcId="{AAAC6DBC-4801-9146-828E-827BB292A4E8}" destId="{019974B9-C64D-8E4B-9454-1D8DA8244792}" srcOrd="0" destOrd="0" presId="urn:microsoft.com/office/officeart/2005/8/layout/list1"/>
    <dgm:cxn modelId="{FA4662C2-E8B5-8746-8DA3-A9ADD0734E93}" type="presParOf" srcId="{2F8A4441-C6C3-3E4C-9EEE-123448E40CAF}" destId="{822A197F-0DD5-644A-8257-9CB3C7AB2DDB}" srcOrd="0" destOrd="0" presId="urn:microsoft.com/office/officeart/2005/8/layout/list1"/>
    <dgm:cxn modelId="{2718144E-4F2D-224D-832D-D1CFA41999F9}" type="presParOf" srcId="{822A197F-0DD5-644A-8257-9CB3C7AB2DDB}" destId="{3C168026-13E7-034C-AFA4-E8794D457595}" srcOrd="0" destOrd="0" presId="urn:microsoft.com/office/officeart/2005/8/layout/list1"/>
    <dgm:cxn modelId="{AF34ADE0-CB3C-E94C-973F-80428940FB2F}" type="presParOf" srcId="{822A197F-0DD5-644A-8257-9CB3C7AB2DDB}" destId="{96D449A5-8CF5-0D4C-9470-7C2F22AB24CE}" srcOrd="1" destOrd="0" presId="urn:microsoft.com/office/officeart/2005/8/layout/list1"/>
    <dgm:cxn modelId="{18569C71-C522-4D4E-8B0D-67A80A429531}" type="presParOf" srcId="{2F8A4441-C6C3-3E4C-9EEE-123448E40CAF}" destId="{1274FA6F-6150-7E45-AFB0-CA543438AA71}" srcOrd="1" destOrd="0" presId="urn:microsoft.com/office/officeart/2005/8/layout/list1"/>
    <dgm:cxn modelId="{76A044F1-7CEB-CA49-99BA-77F9D9187312}" type="presParOf" srcId="{2F8A4441-C6C3-3E4C-9EEE-123448E40CAF}" destId="{EC148BCD-CD9D-DA4C-9F72-BDD23CC07C98}" srcOrd="2" destOrd="0" presId="urn:microsoft.com/office/officeart/2005/8/layout/list1"/>
    <dgm:cxn modelId="{0C0ECC60-9B34-F644-BBEF-DC93056ACF60}" type="presParOf" srcId="{2F8A4441-C6C3-3E4C-9EEE-123448E40CAF}" destId="{A7C423EE-71A5-514F-BEA4-9F2F2FAA854B}" srcOrd="3" destOrd="0" presId="urn:microsoft.com/office/officeart/2005/8/layout/list1"/>
    <dgm:cxn modelId="{DE1B2510-2A75-1E49-9E21-0EE6C24386FA}" type="presParOf" srcId="{2F8A4441-C6C3-3E4C-9EEE-123448E40CAF}" destId="{34066000-F004-9848-B870-6A19AE7F713A}" srcOrd="4" destOrd="0" presId="urn:microsoft.com/office/officeart/2005/8/layout/list1"/>
    <dgm:cxn modelId="{98ABE97F-A964-F84B-B067-CC5E7C596252}" type="presParOf" srcId="{34066000-F004-9848-B870-6A19AE7F713A}" destId="{3B4F8CDF-456C-8848-8E6E-E02D93AFF2E4}" srcOrd="0" destOrd="0" presId="urn:microsoft.com/office/officeart/2005/8/layout/list1"/>
    <dgm:cxn modelId="{565D84BC-93A6-924E-A0B2-B35DACCC31FE}" type="presParOf" srcId="{34066000-F004-9848-B870-6A19AE7F713A}" destId="{13086218-E288-3044-B21D-7C4BF082C728}" srcOrd="1" destOrd="0" presId="urn:microsoft.com/office/officeart/2005/8/layout/list1"/>
    <dgm:cxn modelId="{A45E34EB-E58A-374C-9C60-AFB9D4BD39D5}" type="presParOf" srcId="{2F8A4441-C6C3-3E4C-9EEE-123448E40CAF}" destId="{8C72ECD3-62B5-5C44-A4E5-BF245F433E3C}" srcOrd="5" destOrd="0" presId="urn:microsoft.com/office/officeart/2005/8/layout/list1"/>
    <dgm:cxn modelId="{4019A1F6-0E17-4645-B808-5AA863342A28}" type="presParOf" srcId="{2F8A4441-C6C3-3E4C-9EEE-123448E40CAF}" destId="{5320A93E-E9A1-244D-A69C-7BEAD76D8D8B}" srcOrd="6" destOrd="0" presId="urn:microsoft.com/office/officeart/2005/8/layout/list1"/>
    <dgm:cxn modelId="{57525C7E-5624-734A-95E1-654463AA724F}" type="presParOf" srcId="{2F8A4441-C6C3-3E4C-9EEE-123448E40CAF}" destId="{5E967855-BA82-AA4C-B043-7F66463D811A}" srcOrd="7" destOrd="0" presId="urn:microsoft.com/office/officeart/2005/8/layout/list1"/>
    <dgm:cxn modelId="{700533FE-6137-E444-B1D3-1FB60C2C0512}" type="presParOf" srcId="{2F8A4441-C6C3-3E4C-9EEE-123448E40CAF}" destId="{2AF8B67A-6B06-DA45-869B-CCE9DB86264D}" srcOrd="8" destOrd="0" presId="urn:microsoft.com/office/officeart/2005/8/layout/list1"/>
    <dgm:cxn modelId="{5015186F-AECB-C34F-9001-5E611920B74B}" type="presParOf" srcId="{2AF8B67A-6B06-DA45-869B-CCE9DB86264D}" destId="{019974B9-C64D-8E4B-9454-1D8DA8244792}" srcOrd="0" destOrd="0" presId="urn:microsoft.com/office/officeart/2005/8/layout/list1"/>
    <dgm:cxn modelId="{DA9DBD18-C33A-0B48-A7FC-A7D214C5E51B}" type="presParOf" srcId="{2AF8B67A-6B06-DA45-869B-CCE9DB86264D}" destId="{8D4DE655-2605-8B4B-B4BD-0414015C16E0}" srcOrd="1" destOrd="0" presId="urn:microsoft.com/office/officeart/2005/8/layout/list1"/>
    <dgm:cxn modelId="{B82F8713-C3DF-854C-ADF6-49CC9378567F}" type="presParOf" srcId="{2F8A4441-C6C3-3E4C-9EEE-123448E40CAF}" destId="{B13F3E7F-56E2-0A4F-B668-C028F49C65B6}" srcOrd="9" destOrd="0" presId="urn:microsoft.com/office/officeart/2005/8/layout/list1"/>
    <dgm:cxn modelId="{0DFBCB80-823D-794D-957B-DB9EE776290B}" type="presParOf" srcId="{2F8A4441-C6C3-3E4C-9EEE-123448E40CAF}" destId="{2BC19969-2C76-8D45-A55D-078E3B83647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C04BCC-59CD-BB4D-A591-86FAAE7E2B53}">
      <dsp:nvSpPr>
        <dsp:cNvPr id="0" name=""/>
        <dsp:cNvSpPr/>
      </dsp:nvSpPr>
      <dsp:spPr>
        <a:xfrm>
          <a:off x="439440" y="1047750"/>
          <a:ext cx="3143250" cy="3143250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B4562-73E1-EA45-A29D-F9F606A89316}">
      <dsp:nvSpPr>
        <dsp:cNvPr id="0" name=""/>
        <dsp:cNvSpPr/>
      </dsp:nvSpPr>
      <dsp:spPr>
        <a:xfrm>
          <a:off x="1484665" y="2056670"/>
          <a:ext cx="1047750" cy="1047750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A43BA-A646-FD40-B566-702DAD366697}">
      <dsp:nvSpPr>
        <dsp:cNvPr id="0" name=""/>
        <dsp:cNvSpPr/>
      </dsp:nvSpPr>
      <dsp:spPr>
        <a:xfrm>
          <a:off x="3567286" y="25054"/>
          <a:ext cx="2008112" cy="1309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>
              <a:solidFill>
                <a:schemeClr val="accent6"/>
              </a:solidFill>
              <a:latin typeface="Proxima Nova Rg" panose="02000506030000020004" pitchFamily="2" charset="0"/>
            </a:rPr>
            <a:t>Benchmark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>
              <a:solidFill>
                <a:schemeClr val="accent6"/>
              </a:solidFill>
              <a:latin typeface="Proxima Nova Rg" panose="02000506030000020004" pitchFamily="2" charset="0"/>
            </a:rPr>
            <a:t>A</a:t>
          </a:r>
        </a:p>
      </dsp:txBody>
      <dsp:txXfrm>
        <a:off x="3567286" y="25054"/>
        <a:ext cx="2008112" cy="1309687"/>
      </dsp:txXfrm>
    </dsp:sp>
    <dsp:sp modelId="{9AA57AB6-F4F1-074A-9222-6D1DA12AEEE3}">
      <dsp:nvSpPr>
        <dsp:cNvPr id="0" name=""/>
        <dsp:cNvSpPr/>
      </dsp:nvSpPr>
      <dsp:spPr>
        <a:xfrm>
          <a:off x="3661544" y="654843"/>
          <a:ext cx="39290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0CF4B-78B6-D146-AE9F-94BC4C6441F3}">
      <dsp:nvSpPr>
        <dsp:cNvPr id="0" name=""/>
        <dsp:cNvSpPr/>
      </dsp:nvSpPr>
      <dsp:spPr>
        <a:xfrm rot="5400000">
          <a:off x="1826802" y="785943"/>
          <a:ext cx="1965579" cy="1701284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B11429-95DE-0F46-BB1B-21074D619DCF}">
      <dsp:nvSpPr>
        <dsp:cNvPr id="0" name=""/>
        <dsp:cNvSpPr/>
      </dsp:nvSpPr>
      <dsp:spPr>
        <a:xfrm>
          <a:off x="3636815" y="1309962"/>
          <a:ext cx="1886940" cy="1309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>
              <a:solidFill>
                <a:schemeClr val="accent2"/>
              </a:solidFill>
              <a:latin typeface="Proxima Nova Rg" panose="02000506030000020004" pitchFamily="2" charset="0"/>
            </a:rPr>
            <a:t>Benchmark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>
              <a:solidFill>
                <a:schemeClr val="accent2"/>
              </a:solidFill>
              <a:latin typeface="Proxima Nova Rg" panose="02000506030000020004" pitchFamily="2" charset="0"/>
            </a:rPr>
            <a:t>B</a:t>
          </a:r>
        </a:p>
      </dsp:txBody>
      <dsp:txXfrm>
        <a:off x="3636815" y="1309962"/>
        <a:ext cx="1886940" cy="1309687"/>
      </dsp:txXfrm>
    </dsp:sp>
    <dsp:sp modelId="{76516D5D-8B5F-6E44-9545-3EA448DE0646}">
      <dsp:nvSpPr>
        <dsp:cNvPr id="0" name=""/>
        <dsp:cNvSpPr/>
      </dsp:nvSpPr>
      <dsp:spPr>
        <a:xfrm>
          <a:off x="3661544" y="1964531"/>
          <a:ext cx="39290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D5E08-93B3-FF49-99BC-B054D92C8A24}">
      <dsp:nvSpPr>
        <dsp:cNvPr id="0" name=""/>
        <dsp:cNvSpPr/>
      </dsp:nvSpPr>
      <dsp:spPr>
        <a:xfrm rot="5400000">
          <a:off x="2496865" y="2178953"/>
          <a:ext cx="1375905" cy="950833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112416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>
          <a:off x="0" y="-26768"/>
          <a:ext cx="1770161" cy="1219489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139184"/>
          <a:ext cx="5046968" cy="1359619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 rot="10800000">
        <a:off x="204617" y="1139184"/>
        <a:ext cx="4963342" cy="131780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225980"/>
          <a:ext cx="6096000" cy="1351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270764" rIns="473117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b="0" i="0" kern="1200" dirty="0">
              <a:latin typeface="Proxima Nova Rg" panose="02000506030000020004" pitchFamily="2" charset="0"/>
            </a:rPr>
            <a:t>One recreational space 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b="0" i="0" kern="1200" dirty="0">
              <a:latin typeface="Proxima Nova Rg" panose="02000506030000020004" pitchFamily="2" charset="0"/>
            </a:rPr>
            <a:t>One 20 person-classroom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b="0" i="0" kern="1200" dirty="0">
              <a:latin typeface="Proxima Nova Rg" panose="02000506030000020004" pitchFamily="2" charset="0"/>
            </a:rPr>
            <a:t>One 40 person-classroom</a:t>
          </a:r>
        </a:p>
      </dsp:txBody>
      <dsp:txXfrm>
        <a:off x="0" y="225980"/>
        <a:ext cx="6096000" cy="1351350"/>
      </dsp:txXfrm>
    </dsp:sp>
    <dsp:sp modelId="{96D449A5-8CF5-0D4C-9470-7C2F22AB24CE}">
      <dsp:nvSpPr>
        <dsp:cNvPr id="0" name=""/>
        <dsp:cNvSpPr/>
      </dsp:nvSpPr>
      <dsp:spPr>
        <a:xfrm>
          <a:off x="304800" y="34100"/>
          <a:ext cx="4267200" cy="38376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b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23534" y="52834"/>
        <a:ext cx="4229732" cy="346292"/>
      </dsp:txXfrm>
    </dsp:sp>
    <dsp:sp modelId="{5320A93E-E9A1-244D-A69C-7BEAD76D8D8B}">
      <dsp:nvSpPr>
        <dsp:cNvPr id="0" name=""/>
        <dsp:cNvSpPr/>
      </dsp:nvSpPr>
      <dsp:spPr>
        <a:xfrm>
          <a:off x="0" y="1839410"/>
          <a:ext cx="6096000" cy="1351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270764" rIns="473117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b="0" i="0" kern="1200" dirty="0">
              <a:latin typeface="Proxima Nova Rg" panose="02000506030000020004" pitchFamily="2" charset="0"/>
            </a:rPr>
            <a:t>All</a:t>
          </a:r>
          <a:r>
            <a:rPr lang="en-US" sz="2300" b="0" i="0" kern="1200" baseline="0" dirty="0">
              <a:latin typeface="Proxima Nova Rg" panose="02000506030000020004" pitchFamily="2" charset="0"/>
            </a:rPr>
            <a:t> classroom spaces</a:t>
          </a:r>
          <a:endParaRPr lang="en-US" sz="2300" b="0" i="0" kern="1200" dirty="0">
            <a:latin typeface="Proxima Nova Rg" panose="02000506030000020004" pitchFamily="2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b="0" i="0" kern="1200" dirty="0">
              <a:latin typeface="Proxima Nova Rg" panose="02000506030000020004" pitchFamily="2" charset="0"/>
            </a:rPr>
            <a:t>Facility of choice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b="0" i="0" kern="1200" dirty="0">
              <a:latin typeface="Proxima Nova Rg" panose="02000506030000020004" pitchFamily="2" charset="0"/>
            </a:rPr>
            <a:t>Electrical &amp; plumbing for dorm</a:t>
          </a:r>
        </a:p>
      </dsp:txBody>
      <dsp:txXfrm>
        <a:off x="0" y="1839410"/>
        <a:ext cx="6096000" cy="1351350"/>
      </dsp:txXfrm>
    </dsp:sp>
    <dsp:sp modelId="{13086218-E288-3044-B21D-7C4BF082C728}">
      <dsp:nvSpPr>
        <dsp:cNvPr id="0" name=""/>
        <dsp:cNvSpPr/>
      </dsp:nvSpPr>
      <dsp:spPr>
        <a:xfrm>
          <a:off x="304800" y="1647530"/>
          <a:ext cx="4267200" cy="38376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b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23534" y="1666264"/>
        <a:ext cx="4229732" cy="346292"/>
      </dsp:txXfrm>
    </dsp:sp>
    <dsp:sp modelId="{2BC19969-2C76-8D45-A55D-078E3B83647D}">
      <dsp:nvSpPr>
        <dsp:cNvPr id="0" name=""/>
        <dsp:cNvSpPr/>
      </dsp:nvSpPr>
      <dsp:spPr>
        <a:xfrm>
          <a:off x="0" y="3452840"/>
          <a:ext cx="6096000" cy="12694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73117" tIns="270764" rIns="473117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b="0" i="0" kern="1200" dirty="0">
              <a:latin typeface="Proxima Nova Rg" panose="02000506030000020004" pitchFamily="2" charset="0"/>
            </a:rPr>
            <a:t>Floor</a:t>
          </a:r>
          <a:r>
            <a:rPr lang="en-US" sz="2300" b="0" i="0" kern="1200" baseline="0" dirty="0">
              <a:latin typeface="Proxima Nova Rg" panose="02000506030000020004" pitchFamily="2" charset="0"/>
            </a:rPr>
            <a:t> plans for all floors (six minimum) and front elevation</a:t>
          </a:r>
          <a:endParaRPr lang="en-US" sz="2300" b="0" i="0" kern="1200" dirty="0">
            <a:latin typeface="Proxima Nova Rg" panose="02000506030000020004" pitchFamily="2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b="0" i="0" kern="1200" dirty="0">
              <a:latin typeface="Proxima Nova Rg" panose="02000506030000020004" pitchFamily="2" charset="0"/>
            </a:rPr>
            <a:t>LEED Gold and implementation plan</a:t>
          </a:r>
        </a:p>
      </dsp:txBody>
      <dsp:txXfrm>
        <a:off x="0" y="3452840"/>
        <a:ext cx="6096000" cy="1269450"/>
      </dsp:txXfrm>
    </dsp:sp>
    <dsp:sp modelId="{8D4DE655-2605-8B4B-B4BD-0414015C16E0}">
      <dsp:nvSpPr>
        <dsp:cNvPr id="0" name=""/>
        <dsp:cNvSpPr/>
      </dsp:nvSpPr>
      <dsp:spPr>
        <a:xfrm>
          <a:off x="304800" y="3260960"/>
          <a:ext cx="4267200" cy="38376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b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23534" y="3279694"/>
        <a:ext cx="4229732" cy="34629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5360"/>
          <a:ext cx="5231336" cy="1267218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>
          <a:off x="0" y="-38626"/>
          <a:ext cx="1476681" cy="142172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58524" y="1305845"/>
          <a:ext cx="4914286" cy="1548823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 rot="10800000">
        <a:off x="206156" y="1305845"/>
        <a:ext cx="4819022" cy="150119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191979"/>
          <a:ext cx="5755554" cy="12820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6695" tIns="229108" rIns="446695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b="0" i="0" kern="1200" dirty="0">
              <a:latin typeface="Proxima Nova Rg" panose="02000506030000020004" pitchFamily="2" charset="0"/>
            </a:rPr>
            <a:t>Determine</a:t>
          </a:r>
          <a:r>
            <a:rPr lang="en-US" sz="2300" b="0" i="0" kern="1200" baseline="0" dirty="0">
              <a:latin typeface="Proxima Nova Rg" panose="02000506030000020004" pitchFamily="2" charset="0"/>
            </a:rPr>
            <a:t> device choice</a:t>
          </a:r>
          <a:endParaRPr lang="en-US" sz="2300" b="0" i="0" kern="1200" dirty="0">
            <a:latin typeface="Proxima Nova Rg" panose="02000506030000020004" pitchFamily="2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b="0" i="0" kern="1200" dirty="0">
              <a:latin typeface="Proxima Nova Rg" panose="02000506030000020004" pitchFamily="2" charset="0"/>
            </a:rPr>
            <a:t>Initial CAD model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b="0" i="0" kern="1200" dirty="0">
              <a:latin typeface="Proxima Nova Rg" panose="02000506030000020004" pitchFamily="2" charset="0"/>
            </a:rPr>
            <a:t>One functioning sensor with code</a:t>
          </a:r>
        </a:p>
      </dsp:txBody>
      <dsp:txXfrm>
        <a:off x="0" y="191979"/>
        <a:ext cx="5755554" cy="1282049"/>
      </dsp:txXfrm>
    </dsp:sp>
    <dsp:sp modelId="{96D449A5-8CF5-0D4C-9470-7C2F22AB24CE}">
      <dsp:nvSpPr>
        <dsp:cNvPr id="0" name=""/>
        <dsp:cNvSpPr/>
      </dsp:nvSpPr>
      <dsp:spPr>
        <a:xfrm>
          <a:off x="287777" y="29618"/>
          <a:ext cx="4028888" cy="3247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282" tIns="0" rIns="152282" bIns="0" numCol="1" spcCol="1270" anchor="b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03629" y="45470"/>
        <a:ext cx="3997184" cy="293016"/>
      </dsp:txXfrm>
    </dsp:sp>
    <dsp:sp modelId="{5320A93E-E9A1-244D-A69C-7BEAD76D8D8B}">
      <dsp:nvSpPr>
        <dsp:cNvPr id="0" name=""/>
        <dsp:cNvSpPr/>
      </dsp:nvSpPr>
      <dsp:spPr>
        <a:xfrm>
          <a:off x="0" y="1695789"/>
          <a:ext cx="5755554" cy="12820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6695" tIns="229108" rIns="446695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b="0" i="0" kern="1200" dirty="0">
              <a:latin typeface="Proxima Nova Rg" panose="02000506030000020004" pitchFamily="2" charset="0"/>
            </a:rPr>
            <a:t>Updated</a:t>
          </a:r>
          <a:r>
            <a:rPr lang="en-US" sz="2300" b="0" i="0" kern="1200" baseline="0" dirty="0">
              <a:latin typeface="Proxima Nova Rg" panose="02000506030000020004" pitchFamily="2" charset="0"/>
            </a:rPr>
            <a:t> CAD model</a:t>
          </a:r>
          <a:endParaRPr lang="en-US" sz="2300" b="0" i="0" kern="1200" dirty="0">
            <a:latin typeface="Proxima Nova Rg" panose="02000506030000020004" pitchFamily="2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b="0" i="0" kern="1200" dirty="0">
              <a:latin typeface="Proxima Nova Rg" panose="02000506030000020004" pitchFamily="2" charset="0"/>
            </a:rPr>
            <a:t>Machining method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b="0" i="0" kern="1200" dirty="0">
              <a:latin typeface="Proxima Nova Rg" panose="02000506030000020004" pitchFamily="2" charset="0"/>
            </a:rPr>
            <a:t>All parts manufactured</a:t>
          </a:r>
        </a:p>
      </dsp:txBody>
      <dsp:txXfrm>
        <a:off x="0" y="1695789"/>
        <a:ext cx="5755554" cy="1282049"/>
      </dsp:txXfrm>
    </dsp:sp>
    <dsp:sp modelId="{13086218-E288-3044-B21D-7C4BF082C728}">
      <dsp:nvSpPr>
        <dsp:cNvPr id="0" name=""/>
        <dsp:cNvSpPr/>
      </dsp:nvSpPr>
      <dsp:spPr>
        <a:xfrm>
          <a:off x="287777" y="1533428"/>
          <a:ext cx="4028888" cy="3247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282" tIns="0" rIns="152282" bIns="0" numCol="1" spcCol="1270" anchor="b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03629" y="1549280"/>
        <a:ext cx="3997184" cy="293016"/>
      </dsp:txXfrm>
    </dsp:sp>
    <dsp:sp modelId="{2BC19969-2C76-8D45-A55D-078E3B83647D}">
      <dsp:nvSpPr>
        <dsp:cNvPr id="0" name=""/>
        <dsp:cNvSpPr/>
      </dsp:nvSpPr>
      <dsp:spPr>
        <a:xfrm>
          <a:off x="0" y="3199598"/>
          <a:ext cx="5755554" cy="14899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6695" tIns="229108" rIns="446695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b="0" i="0" kern="1200" dirty="0">
              <a:latin typeface="Proxima Nova Rg" panose="02000506030000020004" pitchFamily="2" charset="0"/>
            </a:rPr>
            <a:t>Incorporated</a:t>
          </a:r>
          <a:r>
            <a:rPr lang="en-US" sz="2300" b="0" i="0" kern="1200" baseline="0" dirty="0">
              <a:latin typeface="Proxima Nova Rg" panose="02000506030000020004" pitchFamily="2" charset="0"/>
            </a:rPr>
            <a:t> sensors &amp; functional device</a:t>
          </a:r>
          <a:endParaRPr lang="en-US" sz="2300" b="0" i="0" kern="1200" dirty="0">
            <a:latin typeface="Proxima Nova Rg" panose="02000506030000020004" pitchFamily="2" charset="0"/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b="0" i="0" kern="1200" dirty="0">
              <a:latin typeface="Proxima Nova Rg" panose="02000506030000020004" pitchFamily="2" charset="0"/>
            </a:rPr>
            <a:t>Complete one extra task from manual</a:t>
          </a:r>
        </a:p>
      </dsp:txBody>
      <dsp:txXfrm>
        <a:off x="0" y="3199598"/>
        <a:ext cx="5755554" cy="1489950"/>
      </dsp:txXfrm>
    </dsp:sp>
    <dsp:sp modelId="{8D4DE655-2605-8B4B-B4BD-0414015C16E0}">
      <dsp:nvSpPr>
        <dsp:cNvPr id="0" name=""/>
        <dsp:cNvSpPr/>
      </dsp:nvSpPr>
      <dsp:spPr>
        <a:xfrm>
          <a:off x="287777" y="3037239"/>
          <a:ext cx="4028888" cy="32472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282" tIns="0" rIns="152282" bIns="0" numCol="1" spcCol="1270" anchor="b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03629" y="3053091"/>
        <a:ext cx="3997184" cy="29301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2327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0406"/>
          <a:ext cx="1777081" cy="13544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263190"/>
          <a:ext cx="5046968" cy="150673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 rot="10800000">
        <a:off x="209141" y="1263190"/>
        <a:ext cx="4954294" cy="1460399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267510"/>
          <a:ext cx="5851464" cy="13891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291592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0" i="0" kern="1200" dirty="0">
              <a:latin typeface="Proxima Nova Rg" panose="02000506030000020004" pitchFamily="2" charset="0"/>
            </a:rPr>
            <a:t>Initial coding or wiring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0" i="0" kern="1200" dirty="0">
              <a:latin typeface="Proxima Nova Rg" panose="02000506030000020004" pitchFamily="2" charset="0"/>
            </a:rPr>
            <a:t>Initial physical prototype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0" i="0" kern="1200" dirty="0">
              <a:latin typeface="Proxima Nova Rg" panose="02000506030000020004" pitchFamily="2" charset="0"/>
            </a:rPr>
            <a:t>Design Feasibility Report (DFR)</a:t>
          </a:r>
        </a:p>
      </dsp:txBody>
      <dsp:txXfrm>
        <a:off x="0" y="267510"/>
        <a:ext cx="5851464" cy="1389150"/>
      </dsp:txXfrm>
    </dsp:sp>
    <dsp:sp modelId="{96D449A5-8CF5-0D4C-9470-7C2F22AB24CE}">
      <dsp:nvSpPr>
        <dsp:cNvPr id="0" name=""/>
        <dsp:cNvSpPr/>
      </dsp:nvSpPr>
      <dsp:spPr>
        <a:xfrm>
          <a:off x="292573" y="60870"/>
          <a:ext cx="4096024" cy="41328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12748" y="81045"/>
        <a:ext cx="4055674" cy="372930"/>
      </dsp:txXfrm>
    </dsp:sp>
    <dsp:sp modelId="{5320A93E-E9A1-244D-A69C-7BEAD76D8D8B}">
      <dsp:nvSpPr>
        <dsp:cNvPr id="0" name=""/>
        <dsp:cNvSpPr/>
      </dsp:nvSpPr>
      <dsp:spPr>
        <a:xfrm>
          <a:off x="0" y="1938900"/>
          <a:ext cx="5851464" cy="105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291592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0" i="0" kern="1200" dirty="0">
              <a:latin typeface="Proxima Nova Rg" panose="02000506030000020004" pitchFamily="2" charset="0"/>
            </a:rPr>
            <a:t>Some</a:t>
          </a:r>
          <a:r>
            <a:rPr lang="en-US" sz="2400" b="0" i="0" kern="1200" baseline="0" dirty="0">
              <a:latin typeface="Proxima Nova Rg" panose="02000506030000020004" pitchFamily="2" charset="0"/>
            </a:rPr>
            <a:t> functions completed</a:t>
          </a:r>
          <a:endParaRPr lang="en-US" sz="2400" b="0" i="0" kern="1200" dirty="0">
            <a:latin typeface="Proxima Nova Rg" panose="02000506030000020004" pitchFamily="2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0" i="0" kern="1200" dirty="0">
              <a:latin typeface="Proxima Nova Rg" panose="02000506030000020004" pitchFamily="2" charset="0"/>
            </a:rPr>
            <a:t>New prototype iteration</a:t>
          </a:r>
        </a:p>
      </dsp:txBody>
      <dsp:txXfrm>
        <a:off x="0" y="1938900"/>
        <a:ext cx="5851464" cy="1058400"/>
      </dsp:txXfrm>
    </dsp:sp>
    <dsp:sp modelId="{13086218-E288-3044-B21D-7C4BF082C728}">
      <dsp:nvSpPr>
        <dsp:cNvPr id="0" name=""/>
        <dsp:cNvSpPr/>
      </dsp:nvSpPr>
      <dsp:spPr>
        <a:xfrm>
          <a:off x="292573" y="1732260"/>
          <a:ext cx="4096024" cy="41328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12748" y="1752435"/>
        <a:ext cx="4055674" cy="372930"/>
      </dsp:txXfrm>
    </dsp:sp>
    <dsp:sp modelId="{2BC19969-2C76-8D45-A55D-078E3B83647D}">
      <dsp:nvSpPr>
        <dsp:cNvPr id="0" name=""/>
        <dsp:cNvSpPr/>
      </dsp:nvSpPr>
      <dsp:spPr>
        <a:xfrm>
          <a:off x="0" y="3279540"/>
          <a:ext cx="5851464" cy="7497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291592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0" i="0" kern="1200" dirty="0">
              <a:latin typeface="Proxima Nova Rg" panose="02000506030000020004" pitchFamily="2" charset="0"/>
            </a:rPr>
            <a:t>Fully</a:t>
          </a:r>
          <a:r>
            <a:rPr lang="en-US" sz="2400" b="0" i="0" kern="1200" baseline="0" dirty="0">
              <a:latin typeface="Proxima Nova Rg" panose="02000506030000020004" pitchFamily="2" charset="0"/>
            </a:rPr>
            <a:t> functional proof of concept</a:t>
          </a:r>
          <a:endParaRPr lang="en-US" sz="2400" b="0" i="0" kern="1200" dirty="0">
            <a:latin typeface="Proxima Nova Rg" panose="02000506030000020004" pitchFamily="2" charset="0"/>
          </a:endParaRPr>
        </a:p>
      </dsp:txBody>
      <dsp:txXfrm>
        <a:off x="0" y="3279540"/>
        <a:ext cx="5851464" cy="749700"/>
      </dsp:txXfrm>
    </dsp:sp>
    <dsp:sp modelId="{8D4DE655-2605-8B4B-B4BD-0414015C16E0}">
      <dsp:nvSpPr>
        <dsp:cNvPr id="0" name=""/>
        <dsp:cNvSpPr/>
      </dsp:nvSpPr>
      <dsp:spPr>
        <a:xfrm>
          <a:off x="292573" y="3072900"/>
          <a:ext cx="4096024" cy="41328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12748" y="3093075"/>
        <a:ext cx="4055674" cy="37293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2327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0406"/>
          <a:ext cx="1777081" cy="13544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263190"/>
          <a:ext cx="5046968" cy="150673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 rot="10800000">
        <a:off x="209141" y="1263190"/>
        <a:ext cx="4954294" cy="1460399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B06CEA-71CE-444B-988E-C4FF1FC98A99}">
      <dsp:nvSpPr>
        <dsp:cNvPr id="0" name=""/>
        <dsp:cNvSpPr/>
      </dsp:nvSpPr>
      <dsp:spPr>
        <a:xfrm>
          <a:off x="0" y="3277196"/>
          <a:ext cx="5588237" cy="107564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0" y="3277196"/>
        <a:ext cx="5588237" cy="580850"/>
      </dsp:txXfrm>
    </dsp:sp>
    <dsp:sp modelId="{A0C213B2-9425-D140-B633-6BBA4C696386}">
      <dsp:nvSpPr>
        <dsp:cNvPr id="0" name=""/>
        <dsp:cNvSpPr/>
      </dsp:nvSpPr>
      <dsp:spPr>
        <a:xfrm>
          <a:off x="2389" y="3836533"/>
          <a:ext cx="5577322" cy="494798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kern="1200" dirty="0">
              <a:latin typeface="Proxima Nova Rg" panose="02000506030000020004" pitchFamily="2" charset="0"/>
            </a:rPr>
            <a:t>Print(s) complete</a:t>
          </a:r>
        </a:p>
      </dsp:txBody>
      <dsp:txXfrm>
        <a:off x="2389" y="3836533"/>
        <a:ext cx="5577322" cy="494798"/>
      </dsp:txXfrm>
    </dsp:sp>
    <dsp:sp modelId="{6CFCFBF6-B8D1-3747-90BA-93138E3E60A4}">
      <dsp:nvSpPr>
        <dsp:cNvPr id="0" name=""/>
        <dsp:cNvSpPr/>
      </dsp:nvSpPr>
      <dsp:spPr>
        <a:xfrm>
          <a:off x="5579712" y="3836533"/>
          <a:ext cx="6135" cy="494798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kern="1200" dirty="0" smtClean="0">
              <a:latin typeface="Proxima Nova" panose="02000506030000020004" pitchFamily="2" charset="77"/>
            </a:rPr>
            <a:t> </a:t>
          </a:r>
          <a:endParaRPr lang="en-US" sz="2400" b="0" i="0" kern="1200" dirty="0">
            <a:latin typeface="Proxima Nova" panose="02000506030000020004" pitchFamily="2" charset="77"/>
          </a:endParaRPr>
        </a:p>
      </dsp:txBody>
      <dsp:txXfrm>
        <a:off x="5579712" y="3836533"/>
        <a:ext cx="6135" cy="494798"/>
      </dsp:txXfrm>
    </dsp:sp>
    <dsp:sp modelId="{8498E491-8F11-3246-8D34-46C49385F217}">
      <dsp:nvSpPr>
        <dsp:cNvPr id="0" name=""/>
        <dsp:cNvSpPr/>
      </dsp:nvSpPr>
      <dsp:spPr>
        <a:xfrm rot="10800000">
          <a:off x="0" y="1638982"/>
          <a:ext cx="5588237" cy="1654348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>
              <a:latin typeface="Proxima Nova Rg" panose="02000506030000020004" pitchFamily="2" charset="0"/>
            </a:rPr>
            <a:t>Benchmark B</a:t>
          </a:r>
        </a:p>
      </dsp:txBody>
      <dsp:txXfrm rot="-10800000">
        <a:off x="0" y="1638982"/>
        <a:ext cx="5588237" cy="580676"/>
      </dsp:txXfrm>
    </dsp:sp>
    <dsp:sp modelId="{287AE9B9-D5CA-1C44-9E72-B7FF46149225}">
      <dsp:nvSpPr>
        <dsp:cNvPr id="0" name=""/>
        <dsp:cNvSpPr/>
      </dsp:nvSpPr>
      <dsp:spPr>
        <a:xfrm>
          <a:off x="1012" y="2219659"/>
          <a:ext cx="5580051" cy="49465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kern="1200" dirty="0">
              <a:latin typeface="Proxima Nova Rg" panose="02000506030000020004" pitchFamily="2" charset="0"/>
            </a:rPr>
            <a:t>Final required print(s) approved</a:t>
          </a:r>
        </a:p>
      </dsp:txBody>
      <dsp:txXfrm>
        <a:off x="1012" y="2219659"/>
        <a:ext cx="5580051" cy="494650"/>
      </dsp:txXfrm>
    </dsp:sp>
    <dsp:sp modelId="{41D74448-DF9A-944E-9665-C8582B2E2808}">
      <dsp:nvSpPr>
        <dsp:cNvPr id="0" name=""/>
        <dsp:cNvSpPr/>
      </dsp:nvSpPr>
      <dsp:spPr>
        <a:xfrm>
          <a:off x="5581063" y="2219659"/>
          <a:ext cx="6160" cy="49465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kern="1200" dirty="0" smtClean="0">
              <a:latin typeface="Proxima Nova" panose="02000506030000020004" pitchFamily="2" charset="77"/>
            </a:rPr>
            <a:t> </a:t>
          </a:r>
          <a:endParaRPr lang="en-US" sz="2400" b="0" i="0" kern="1200" dirty="0">
            <a:latin typeface="Proxima Nova" panose="02000506030000020004" pitchFamily="2" charset="77"/>
          </a:endParaRPr>
        </a:p>
      </dsp:txBody>
      <dsp:txXfrm>
        <a:off x="5581063" y="2219659"/>
        <a:ext cx="6160" cy="494650"/>
      </dsp:txXfrm>
    </dsp:sp>
    <dsp:sp modelId="{C2E9AC38-823C-5544-AC9D-D683A707B3FA}">
      <dsp:nvSpPr>
        <dsp:cNvPr id="0" name=""/>
        <dsp:cNvSpPr/>
      </dsp:nvSpPr>
      <dsp:spPr>
        <a:xfrm rot="10800000">
          <a:off x="0" y="769"/>
          <a:ext cx="5588237" cy="1654348"/>
        </a:xfrm>
        <a:prstGeom prst="upArrowCallou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>
              <a:latin typeface="Proxima Nova Rg" panose="02000506030000020004" pitchFamily="2" charset="0"/>
            </a:rPr>
            <a:t>Benchmark A</a:t>
          </a:r>
        </a:p>
      </dsp:txBody>
      <dsp:txXfrm rot="-10800000">
        <a:off x="0" y="769"/>
        <a:ext cx="5588237" cy="580676"/>
      </dsp:txXfrm>
    </dsp:sp>
    <dsp:sp modelId="{AFE785BE-B460-0C4C-ADC8-06634ACAB58F}">
      <dsp:nvSpPr>
        <dsp:cNvPr id="0" name=""/>
        <dsp:cNvSpPr/>
      </dsp:nvSpPr>
      <dsp:spPr>
        <a:xfrm>
          <a:off x="2389" y="581445"/>
          <a:ext cx="5577322" cy="49465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kern="1200" dirty="0">
              <a:latin typeface="Proxima Nova Rg" panose="02000506030000020004" pitchFamily="2" charset="0"/>
            </a:rPr>
            <a:t>Initial required print(s) submission due</a:t>
          </a:r>
        </a:p>
      </dsp:txBody>
      <dsp:txXfrm>
        <a:off x="2389" y="581445"/>
        <a:ext cx="5577322" cy="494650"/>
      </dsp:txXfrm>
    </dsp:sp>
    <dsp:sp modelId="{502A8320-69ED-3D43-A17A-C5AE66AFAAFF}">
      <dsp:nvSpPr>
        <dsp:cNvPr id="0" name=""/>
        <dsp:cNvSpPr/>
      </dsp:nvSpPr>
      <dsp:spPr>
        <a:xfrm flipH="1">
          <a:off x="5579712" y="581445"/>
          <a:ext cx="6135" cy="49465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kern="1200" dirty="0" smtClean="0">
              <a:latin typeface="Proxima Nova" panose="02000506030000020004" pitchFamily="2" charset="77"/>
            </a:rPr>
            <a:t> </a:t>
          </a:r>
          <a:endParaRPr lang="en-US" sz="2400" b="0" i="0" kern="1200" dirty="0">
            <a:latin typeface="Proxima Nova" panose="02000506030000020004" pitchFamily="2" charset="77"/>
          </a:endParaRPr>
        </a:p>
      </dsp:txBody>
      <dsp:txXfrm>
        <a:off x="5579712" y="581445"/>
        <a:ext cx="6135" cy="4946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A0F368-6E23-6B45-921E-94FB003025A8}">
      <dsp:nvSpPr>
        <dsp:cNvPr id="0" name=""/>
        <dsp:cNvSpPr/>
      </dsp:nvSpPr>
      <dsp:spPr>
        <a:xfrm>
          <a:off x="219972" y="1119984"/>
          <a:ext cx="3359953" cy="3359953"/>
        </a:xfrm>
        <a:prstGeom prst="ellipse">
          <a:avLst/>
        </a:prstGeom>
        <a:solidFill>
          <a:srgbClr val="57068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1391E4-4F10-5C4D-BAA4-758BA6A266F3}">
      <dsp:nvSpPr>
        <dsp:cNvPr id="0" name=""/>
        <dsp:cNvSpPr/>
      </dsp:nvSpPr>
      <dsp:spPr>
        <a:xfrm>
          <a:off x="700166" y="1600177"/>
          <a:ext cx="2399566" cy="23995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C04BCC-59CD-BB4D-A591-86FAAE7E2B53}">
      <dsp:nvSpPr>
        <dsp:cNvPr id="0" name=""/>
        <dsp:cNvSpPr/>
      </dsp:nvSpPr>
      <dsp:spPr>
        <a:xfrm>
          <a:off x="1203950" y="2080091"/>
          <a:ext cx="1439740" cy="1439740"/>
        </a:xfrm>
        <a:prstGeom prst="ellipse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CB4562-73E1-EA45-A29D-F9F606A89316}">
      <dsp:nvSpPr>
        <dsp:cNvPr id="0" name=""/>
        <dsp:cNvSpPr/>
      </dsp:nvSpPr>
      <dsp:spPr>
        <a:xfrm>
          <a:off x="1682707" y="2542218"/>
          <a:ext cx="479913" cy="479913"/>
        </a:xfrm>
        <a:prstGeom prst="ellipse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BA43BA-A646-FD40-B566-702DAD366697}">
      <dsp:nvSpPr>
        <dsp:cNvPr id="0" name=""/>
        <dsp:cNvSpPr/>
      </dsp:nvSpPr>
      <dsp:spPr>
        <a:xfrm>
          <a:off x="3567836" y="45531"/>
          <a:ext cx="2692565" cy="8035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>
              <a:solidFill>
                <a:schemeClr val="accent6"/>
              </a:solidFill>
              <a:latin typeface="Proxima Nova Rg" panose="02000506030000020004" pitchFamily="2" charset="0"/>
            </a:rPr>
            <a:t>Benchmark A</a:t>
          </a:r>
        </a:p>
      </dsp:txBody>
      <dsp:txXfrm>
        <a:off x="3567836" y="45531"/>
        <a:ext cx="2692565" cy="803588"/>
      </dsp:txXfrm>
    </dsp:sp>
    <dsp:sp modelId="{9AA57AB6-F4F1-074A-9222-6D1DA12AEEE3}">
      <dsp:nvSpPr>
        <dsp:cNvPr id="0" name=""/>
        <dsp:cNvSpPr/>
      </dsp:nvSpPr>
      <dsp:spPr>
        <a:xfrm>
          <a:off x="3719924" y="401794"/>
          <a:ext cx="4199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D0CF4B-78B6-D146-AE9F-94BC4C6441F3}">
      <dsp:nvSpPr>
        <dsp:cNvPr id="0" name=""/>
        <dsp:cNvSpPr/>
      </dsp:nvSpPr>
      <dsp:spPr>
        <a:xfrm rot="5400000">
          <a:off x="1608753" y="666390"/>
          <a:ext cx="2374367" cy="1847974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B11429-95DE-0F46-BB1B-21074D619DCF}">
      <dsp:nvSpPr>
        <dsp:cNvPr id="0" name=""/>
        <dsp:cNvSpPr/>
      </dsp:nvSpPr>
      <dsp:spPr>
        <a:xfrm>
          <a:off x="3582359" y="830677"/>
          <a:ext cx="2310354" cy="803588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>
              <a:solidFill>
                <a:schemeClr val="accent2"/>
              </a:solidFill>
              <a:latin typeface="Proxima Nova Rg" panose="02000506030000020004" pitchFamily="2" charset="0"/>
            </a:rPr>
            <a:t>Benchmark B</a:t>
          </a:r>
        </a:p>
      </dsp:txBody>
      <dsp:txXfrm>
        <a:off x="3582359" y="830677"/>
        <a:ext cx="2310354" cy="803588"/>
      </dsp:txXfrm>
    </dsp:sp>
    <dsp:sp modelId="{76516D5D-8B5F-6E44-9545-3EA448DE0646}">
      <dsp:nvSpPr>
        <dsp:cNvPr id="0" name=""/>
        <dsp:cNvSpPr/>
      </dsp:nvSpPr>
      <dsp:spPr>
        <a:xfrm>
          <a:off x="3719924" y="1205383"/>
          <a:ext cx="4199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D5E08-93B3-FF49-99BC-B054D92C8A24}">
      <dsp:nvSpPr>
        <dsp:cNvPr id="0" name=""/>
        <dsp:cNvSpPr/>
      </dsp:nvSpPr>
      <dsp:spPr>
        <a:xfrm rot="5400000">
          <a:off x="2019788" y="1456819"/>
          <a:ext cx="1949893" cy="1447579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D2D67F-7FFD-0645-BD9B-9E5B676995CE}">
      <dsp:nvSpPr>
        <dsp:cNvPr id="0" name=""/>
        <dsp:cNvSpPr/>
      </dsp:nvSpPr>
      <dsp:spPr>
        <a:xfrm>
          <a:off x="3567945" y="1633728"/>
          <a:ext cx="2324768" cy="803588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>
              <a:solidFill>
                <a:schemeClr val="accent1"/>
              </a:solidFill>
              <a:latin typeface="Proxima Nova Rg" panose="02000506030000020004" pitchFamily="2" charset="0"/>
            </a:rPr>
            <a:t>Commissioning</a:t>
          </a:r>
        </a:p>
      </dsp:txBody>
      <dsp:txXfrm>
        <a:off x="3567945" y="1633728"/>
        <a:ext cx="2324768" cy="803588"/>
      </dsp:txXfrm>
    </dsp:sp>
    <dsp:sp modelId="{F1EB8419-BEB3-854C-B8FF-9354BCDD7759}">
      <dsp:nvSpPr>
        <dsp:cNvPr id="0" name=""/>
        <dsp:cNvSpPr/>
      </dsp:nvSpPr>
      <dsp:spPr>
        <a:xfrm>
          <a:off x="3719924" y="2008972"/>
          <a:ext cx="4199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9D3E03-D69B-6942-948D-6AA9DE76E4AD}">
      <dsp:nvSpPr>
        <dsp:cNvPr id="0" name=""/>
        <dsp:cNvSpPr/>
      </dsp:nvSpPr>
      <dsp:spPr>
        <a:xfrm rot="5400000">
          <a:off x="2417662" y="2193489"/>
          <a:ext cx="1487339" cy="1117184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0A78EB-7977-2447-8892-1B54A6157304}">
      <dsp:nvSpPr>
        <dsp:cNvPr id="0" name=""/>
        <dsp:cNvSpPr/>
      </dsp:nvSpPr>
      <dsp:spPr>
        <a:xfrm>
          <a:off x="3589810" y="2385541"/>
          <a:ext cx="1991679" cy="803588"/>
        </a:xfrm>
        <a:prstGeom prst="rect">
          <a:avLst/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3048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>
              <a:solidFill>
                <a:srgbClr val="7030A0"/>
              </a:solidFill>
              <a:latin typeface="Proxima Nova Rg" panose="02000506030000020004" pitchFamily="2" charset="0"/>
            </a:rPr>
            <a:t>Submission</a:t>
          </a:r>
        </a:p>
      </dsp:txBody>
      <dsp:txXfrm>
        <a:off x="3589810" y="2385541"/>
        <a:ext cx="1991679" cy="803588"/>
      </dsp:txXfrm>
    </dsp:sp>
    <dsp:sp modelId="{0439D031-A89D-BD46-8795-A7FA34D37CC7}">
      <dsp:nvSpPr>
        <dsp:cNvPr id="0" name=""/>
        <dsp:cNvSpPr/>
      </dsp:nvSpPr>
      <dsp:spPr>
        <a:xfrm>
          <a:off x="3719924" y="2812561"/>
          <a:ext cx="41999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1C866D-C528-D54F-826B-7397F9C678E2}">
      <dsp:nvSpPr>
        <dsp:cNvPr id="0" name=""/>
        <dsp:cNvSpPr/>
      </dsp:nvSpPr>
      <dsp:spPr>
        <a:xfrm rot="5400000">
          <a:off x="2816489" y="2933071"/>
          <a:ext cx="1022321" cy="780629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386558"/>
          <a:ext cx="5851464" cy="918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458216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0" i="0" kern="1200" dirty="0">
              <a:latin typeface="Proxima Nova Rg" panose="02000506030000020004" pitchFamily="2" charset="0"/>
            </a:rPr>
            <a:t>Pass two hills</a:t>
          </a:r>
        </a:p>
      </dsp:txBody>
      <dsp:txXfrm>
        <a:off x="0" y="386558"/>
        <a:ext cx="5851464" cy="918225"/>
      </dsp:txXfrm>
    </dsp:sp>
    <dsp:sp modelId="{96D449A5-8CF5-0D4C-9470-7C2F22AB24CE}">
      <dsp:nvSpPr>
        <dsp:cNvPr id="0" name=""/>
        <dsp:cNvSpPr/>
      </dsp:nvSpPr>
      <dsp:spPr>
        <a:xfrm>
          <a:off x="292573" y="61837"/>
          <a:ext cx="4096024" cy="6494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24276" y="93540"/>
        <a:ext cx="4032618" cy="586034"/>
      </dsp:txXfrm>
    </dsp:sp>
    <dsp:sp modelId="{5320A93E-E9A1-244D-A69C-7BEAD76D8D8B}">
      <dsp:nvSpPr>
        <dsp:cNvPr id="0" name=""/>
        <dsp:cNvSpPr/>
      </dsp:nvSpPr>
      <dsp:spPr>
        <a:xfrm>
          <a:off x="0" y="1748303"/>
          <a:ext cx="5851464" cy="918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458216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0" i="0" kern="1200" dirty="0">
              <a:latin typeface="Proxima Nova Rg" panose="02000506030000020004" pitchFamily="2" charset="0"/>
            </a:rPr>
            <a:t>Diffuse bomb</a:t>
          </a:r>
        </a:p>
      </dsp:txBody>
      <dsp:txXfrm>
        <a:off x="0" y="1748303"/>
        <a:ext cx="5851464" cy="918225"/>
      </dsp:txXfrm>
    </dsp:sp>
    <dsp:sp modelId="{13086218-E288-3044-B21D-7C4BF082C728}">
      <dsp:nvSpPr>
        <dsp:cNvPr id="0" name=""/>
        <dsp:cNvSpPr/>
      </dsp:nvSpPr>
      <dsp:spPr>
        <a:xfrm>
          <a:off x="292573" y="1423583"/>
          <a:ext cx="4096024" cy="6494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24276" y="1455286"/>
        <a:ext cx="4032618" cy="586034"/>
      </dsp:txXfrm>
    </dsp:sp>
    <dsp:sp modelId="{2BC19969-2C76-8D45-A55D-078E3B83647D}">
      <dsp:nvSpPr>
        <dsp:cNvPr id="0" name=""/>
        <dsp:cNvSpPr/>
      </dsp:nvSpPr>
      <dsp:spPr>
        <a:xfrm>
          <a:off x="0" y="3110048"/>
          <a:ext cx="5851464" cy="918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458216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0" i="0" kern="1200" dirty="0">
              <a:latin typeface="Proxima Nova Rg" panose="02000506030000020004" pitchFamily="2" charset="0"/>
            </a:rPr>
            <a:t>Return to start</a:t>
          </a:r>
        </a:p>
      </dsp:txBody>
      <dsp:txXfrm>
        <a:off x="0" y="3110048"/>
        <a:ext cx="5851464" cy="918225"/>
      </dsp:txXfrm>
    </dsp:sp>
    <dsp:sp modelId="{8D4DE655-2605-8B4B-B4BD-0414015C16E0}">
      <dsp:nvSpPr>
        <dsp:cNvPr id="0" name=""/>
        <dsp:cNvSpPr/>
      </dsp:nvSpPr>
      <dsp:spPr>
        <a:xfrm>
          <a:off x="292573" y="2785328"/>
          <a:ext cx="4096024" cy="6494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24276" y="2817031"/>
        <a:ext cx="4032618" cy="58603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4767623" cy="1163801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>
          <a:off x="0" y="9275"/>
          <a:ext cx="1605286" cy="1159605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1"/>
          <a:srcRect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44472" y="1163801"/>
          <a:ext cx="4478677" cy="1422423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 rot="10800000">
        <a:off x="188216" y="1163801"/>
        <a:ext cx="4391189" cy="137867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386558"/>
          <a:ext cx="5851464" cy="918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458216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0" i="0" kern="1200" dirty="0">
              <a:latin typeface="Proxima Nova Rg" panose="02000506030000020004" pitchFamily="2" charset="0"/>
            </a:rPr>
            <a:t>Deliver</a:t>
          </a:r>
          <a:r>
            <a:rPr lang="en-US" sz="2400" b="0" i="0" kern="1200" baseline="0" dirty="0">
              <a:latin typeface="Proxima Nova Rg" panose="02000506030000020004" pitchFamily="2" charset="0"/>
            </a:rPr>
            <a:t> 50 hours</a:t>
          </a:r>
          <a:endParaRPr lang="en-US" sz="2400" b="0" i="0" kern="1200" dirty="0">
            <a:latin typeface="Proxima Nova Rg" panose="02000506030000020004" pitchFamily="2" charset="0"/>
          </a:endParaRPr>
        </a:p>
      </dsp:txBody>
      <dsp:txXfrm>
        <a:off x="0" y="386558"/>
        <a:ext cx="5851464" cy="918225"/>
      </dsp:txXfrm>
    </dsp:sp>
    <dsp:sp modelId="{96D449A5-8CF5-0D4C-9470-7C2F22AB24CE}">
      <dsp:nvSpPr>
        <dsp:cNvPr id="0" name=""/>
        <dsp:cNvSpPr/>
      </dsp:nvSpPr>
      <dsp:spPr>
        <a:xfrm>
          <a:off x="292573" y="61837"/>
          <a:ext cx="4096024" cy="6494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24276" y="93540"/>
        <a:ext cx="4032618" cy="586034"/>
      </dsp:txXfrm>
    </dsp:sp>
    <dsp:sp modelId="{5320A93E-E9A1-244D-A69C-7BEAD76D8D8B}">
      <dsp:nvSpPr>
        <dsp:cNvPr id="0" name=""/>
        <dsp:cNvSpPr/>
      </dsp:nvSpPr>
      <dsp:spPr>
        <a:xfrm>
          <a:off x="0" y="1748303"/>
          <a:ext cx="5851464" cy="918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458216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0" i="0" kern="1200" dirty="0">
              <a:latin typeface="Proxima Nova Rg" panose="02000506030000020004" pitchFamily="2" charset="0"/>
            </a:rPr>
            <a:t>Deliver</a:t>
          </a:r>
          <a:r>
            <a:rPr lang="en-US" sz="2400" b="0" i="0" kern="1200" baseline="0" dirty="0">
              <a:latin typeface="Proxima Nova Rg" panose="02000506030000020004" pitchFamily="2" charset="0"/>
            </a:rPr>
            <a:t> 125 hours</a:t>
          </a:r>
          <a:endParaRPr lang="en-US" sz="2400" b="0" i="0" kern="1200" dirty="0">
            <a:latin typeface="Proxima Nova Rg" panose="02000506030000020004" pitchFamily="2" charset="0"/>
          </a:endParaRPr>
        </a:p>
      </dsp:txBody>
      <dsp:txXfrm>
        <a:off x="0" y="1748303"/>
        <a:ext cx="5851464" cy="918225"/>
      </dsp:txXfrm>
    </dsp:sp>
    <dsp:sp modelId="{13086218-E288-3044-B21D-7C4BF082C728}">
      <dsp:nvSpPr>
        <dsp:cNvPr id="0" name=""/>
        <dsp:cNvSpPr/>
      </dsp:nvSpPr>
      <dsp:spPr>
        <a:xfrm>
          <a:off x="292573" y="1423583"/>
          <a:ext cx="4096024" cy="6494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24276" y="1455286"/>
        <a:ext cx="4032618" cy="586034"/>
      </dsp:txXfrm>
    </dsp:sp>
    <dsp:sp modelId="{2BC19969-2C76-8D45-A55D-078E3B83647D}">
      <dsp:nvSpPr>
        <dsp:cNvPr id="0" name=""/>
        <dsp:cNvSpPr/>
      </dsp:nvSpPr>
      <dsp:spPr>
        <a:xfrm>
          <a:off x="0" y="3110048"/>
          <a:ext cx="5851464" cy="918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458216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0" i="0" kern="1200" dirty="0">
              <a:latin typeface="Proxima Nova Rg" panose="02000506030000020004" pitchFamily="2" charset="0"/>
            </a:rPr>
            <a:t>Deliver</a:t>
          </a:r>
          <a:r>
            <a:rPr lang="en-US" sz="2400" b="0" i="0" kern="1200" baseline="0" dirty="0">
              <a:latin typeface="Proxima Nova Rg" panose="02000506030000020004" pitchFamily="2" charset="0"/>
            </a:rPr>
            <a:t> 200 hours</a:t>
          </a:r>
          <a:endParaRPr lang="en-US" sz="2400" b="0" i="0" kern="1200" dirty="0">
            <a:latin typeface="Proxima Nova Rg" panose="02000506030000020004" pitchFamily="2" charset="0"/>
          </a:endParaRPr>
        </a:p>
      </dsp:txBody>
      <dsp:txXfrm>
        <a:off x="0" y="3110048"/>
        <a:ext cx="5851464" cy="918225"/>
      </dsp:txXfrm>
    </dsp:sp>
    <dsp:sp modelId="{8D4DE655-2605-8B4B-B4BD-0414015C16E0}">
      <dsp:nvSpPr>
        <dsp:cNvPr id="0" name=""/>
        <dsp:cNvSpPr/>
      </dsp:nvSpPr>
      <dsp:spPr>
        <a:xfrm>
          <a:off x="292573" y="2785328"/>
          <a:ext cx="4096024" cy="6494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24276" y="2817031"/>
        <a:ext cx="4032618" cy="58603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333528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924"/>
          <a:ext cx="1845851" cy="134922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337452"/>
          <a:ext cx="5046968" cy="1629867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 rot="10800000">
        <a:off x="212928" y="1337452"/>
        <a:ext cx="4946720" cy="157974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386558"/>
          <a:ext cx="5851464" cy="918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458216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0" i="0" kern="1200" dirty="0">
              <a:latin typeface="Proxima Nova Rg" panose="02000506030000020004" pitchFamily="2" charset="0"/>
            </a:rPr>
            <a:t>Traverse solar panel hill</a:t>
          </a:r>
        </a:p>
      </dsp:txBody>
      <dsp:txXfrm>
        <a:off x="0" y="386558"/>
        <a:ext cx="5851464" cy="918225"/>
      </dsp:txXfrm>
    </dsp:sp>
    <dsp:sp modelId="{96D449A5-8CF5-0D4C-9470-7C2F22AB24CE}">
      <dsp:nvSpPr>
        <dsp:cNvPr id="0" name=""/>
        <dsp:cNvSpPr/>
      </dsp:nvSpPr>
      <dsp:spPr>
        <a:xfrm>
          <a:off x="292573" y="61837"/>
          <a:ext cx="4096024" cy="6494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24276" y="93540"/>
        <a:ext cx="4032618" cy="586034"/>
      </dsp:txXfrm>
    </dsp:sp>
    <dsp:sp modelId="{5320A93E-E9A1-244D-A69C-7BEAD76D8D8B}">
      <dsp:nvSpPr>
        <dsp:cNvPr id="0" name=""/>
        <dsp:cNvSpPr/>
      </dsp:nvSpPr>
      <dsp:spPr>
        <a:xfrm>
          <a:off x="0" y="1748303"/>
          <a:ext cx="5851464" cy="918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458216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0" i="0" kern="1200" dirty="0">
              <a:latin typeface="Proxima Nova Rg" panose="02000506030000020004" pitchFamily="2" charset="0"/>
            </a:rPr>
            <a:t>Retrieve</a:t>
          </a:r>
          <a:r>
            <a:rPr lang="en-US" sz="2400" b="0" i="0" kern="1200" baseline="0" dirty="0">
              <a:latin typeface="Proxima Nova Rg" panose="02000506030000020004" pitchFamily="2" charset="0"/>
            </a:rPr>
            <a:t> Zarya </a:t>
          </a:r>
          <a:endParaRPr lang="en-US" sz="2400" b="0" i="0" kern="1200" dirty="0">
            <a:latin typeface="Proxima Nova Rg" panose="02000506030000020004" pitchFamily="2" charset="0"/>
          </a:endParaRPr>
        </a:p>
      </dsp:txBody>
      <dsp:txXfrm>
        <a:off x="0" y="1748303"/>
        <a:ext cx="5851464" cy="918225"/>
      </dsp:txXfrm>
    </dsp:sp>
    <dsp:sp modelId="{13086218-E288-3044-B21D-7C4BF082C728}">
      <dsp:nvSpPr>
        <dsp:cNvPr id="0" name=""/>
        <dsp:cNvSpPr/>
      </dsp:nvSpPr>
      <dsp:spPr>
        <a:xfrm>
          <a:off x="292573" y="1423583"/>
          <a:ext cx="4096024" cy="6494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24276" y="1455286"/>
        <a:ext cx="4032618" cy="586034"/>
      </dsp:txXfrm>
    </dsp:sp>
    <dsp:sp modelId="{2BC19969-2C76-8D45-A55D-078E3B83647D}">
      <dsp:nvSpPr>
        <dsp:cNvPr id="0" name=""/>
        <dsp:cNvSpPr/>
      </dsp:nvSpPr>
      <dsp:spPr>
        <a:xfrm>
          <a:off x="0" y="3110048"/>
          <a:ext cx="5851464" cy="9182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458216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0" i="0" kern="1200" dirty="0">
              <a:latin typeface="Proxima Nova Rg" panose="02000506030000020004" pitchFamily="2" charset="0"/>
            </a:rPr>
            <a:t>Return to start with Zarya</a:t>
          </a:r>
        </a:p>
      </dsp:txBody>
      <dsp:txXfrm>
        <a:off x="0" y="3110048"/>
        <a:ext cx="5851464" cy="918225"/>
      </dsp:txXfrm>
    </dsp:sp>
    <dsp:sp modelId="{8D4DE655-2605-8B4B-B4BD-0414015C16E0}">
      <dsp:nvSpPr>
        <dsp:cNvPr id="0" name=""/>
        <dsp:cNvSpPr/>
      </dsp:nvSpPr>
      <dsp:spPr>
        <a:xfrm>
          <a:off x="292573" y="2785328"/>
          <a:ext cx="4096024" cy="6494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24276" y="2817031"/>
        <a:ext cx="4032618" cy="58603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7B46E-0F79-2B40-9CD3-4FCE560FD143}">
      <dsp:nvSpPr>
        <dsp:cNvPr id="0" name=""/>
        <dsp:cNvSpPr/>
      </dsp:nvSpPr>
      <dsp:spPr>
        <a:xfrm>
          <a:off x="0" y="0"/>
          <a:ext cx="5372578" cy="1232784"/>
        </a:xfrm>
        <a:prstGeom prst="roundRect">
          <a:avLst>
            <a:gd name="adj" fmla="val 10000"/>
          </a:avLst>
        </a:prstGeom>
        <a:solidFill>
          <a:schemeClr val="accent2"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16C1B2-6957-6748-93AE-9641FA59AB1C}">
      <dsp:nvSpPr>
        <dsp:cNvPr id="0" name=""/>
        <dsp:cNvSpPr/>
      </dsp:nvSpPr>
      <dsp:spPr>
        <a:xfrm flipH="1">
          <a:off x="0" y="-30406"/>
          <a:ext cx="1777081" cy="13544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 t="-34" b="-34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EDD820-74E9-FD48-8D9F-F4FF5DE68E9C}">
      <dsp:nvSpPr>
        <dsp:cNvPr id="0" name=""/>
        <dsp:cNvSpPr/>
      </dsp:nvSpPr>
      <dsp:spPr>
        <a:xfrm rot="10800000">
          <a:off x="162804" y="1263190"/>
          <a:ext cx="5046968" cy="1506736"/>
        </a:xfrm>
        <a:prstGeom prst="round2SameRect">
          <a:avLst>
            <a:gd name="adj1" fmla="val 10500"/>
            <a:gd name="adj2" fmla="val 0"/>
          </a:avLst>
        </a:prstGeom>
        <a:solidFill>
          <a:schemeClr val="accent2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 rot="10800000">
        <a:off x="209141" y="1263190"/>
        <a:ext cx="4954294" cy="146039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148BCD-CD9D-DA4C-9F72-BDD23CC07C98}">
      <dsp:nvSpPr>
        <dsp:cNvPr id="0" name=""/>
        <dsp:cNvSpPr/>
      </dsp:nvSpPr>
      <dsp:spPr>
        <a:xfrm>
          <a:off x="0" y="301620"/>
          <a:ext cx="5851464" cy="1445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354076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0" i="0" kern="1200" dirty="0">
              <a:latin typeface="Proxima Nova Rg" panose="02000506030000020004" pitchFamily="2" charset="0"/>
            </a:rPr>
            <a:t>Physical assembly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0" i="0" kern="1200" dirty="0">
              <a:latin typeface="Proxima Nova Rg" panose="02000506030000020004" pitchFamily="2" charset="0"/>
            </a:rPr>
            <a:t>Motor wiring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0" i="0" kern="1200" dirty="0">
              <a:latin typeface="Proxima Nova Rg" panose="02000506030000020004" pitchFamily="2" charset="0"/>
            </a:rPr>
            <a:t>Collect rock sample</a:t>
          </a:r>
        </a:p>
      </dsp:txBody>
      <dsp:txXfrm>
        <a:off x="0" y="301620"/>
        <a:ext cx="5851464" cy="1445850"/>
      </dsp:txXfrm>
    </dsp:sp>
    <dsp:sp modelId="{96D449A5-8CF5-0D4C-9470-7C2F22AB24CE}">
      <dsp:nvSpPr>
        <dsp:cNvPr id="0" name=""/>
        <dsp:cNvSpPr/>
      </dsp:nvSpPr>
      <dsp:spPr>
        <a:xfrm>
          <a:off x="292573" y="50700"/>
          <a:ext cx="4096024" cy="5018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>
              <a:latin typeface="Proxima Nova Rg" panose="02000506030000020004" pitchFamily="2" charset="0"/>
            </a:rPr>
            <a:t>Benchmark A</a:t>
          </a:r>
        </a:p>
      </dsp:txBody>
      <dsp:txXfrm>
        <a:off x="317071" y="75198"/>
        <a:ext cx="4047028" cy="452844"/>
      </dsp:txXfrm>
    </dsp:sp>
    <dsp:sp modelId="{5320A93E-E9A1-244D-A69C-7BEAD76D8D8B}">
      <dsp:nvSpPr>
        <dsp:cNvPr id="0" name=""/>
        <dsp:cNvSpPr/>
      </dsp:nvSpPr>
      <dsp:spPr>
        <a:xfrm>
          <a:off x="0" y="2090190"/>
          <a:ext cx="5851464" cy="803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354076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0" i="0" kern="1200" dirty="0">
              <a:latin typeface="Proxima Nova Rg" panose="02000506030000020004" pitchFamily="2" charset="0"/>
            </a:rPr>
            <a:t>Transport rock sample to start</a:t>
          </a:r>
        </a:p>
      </dsp:txBody>
      <dsp:txXfrm>
        <a:off x="0" y="2090190"/>
        <a:ext cx="5851464" cy="803250"/>
      </dsp:txXfrm>
    </dsp:sp>
    <dsp:sp modelId="{13086218-E288-3044-B21D-7C4BF082C728}">
      <dsp:nvSpPr>
        <dsp:cNvPr id="0" name=""/>
        <dsp:cNvSpPr/>
      </dsp:nvSpPr>
      <dsp:spPr>
        <a:xfrm>
          <a:off x="292573" y="1839270"/>
          <a:ext cx="4096024" cy="5018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>
              <a:latin typeface="Proxima Nova Rg" panose="02000506030000020004" pitchFamily="2" charset="0"/>
            </a:rPr>
            <a:t>Benchmark B</a:t>
          </a:r>
        </a:p>
      </dsp:txBody>
      <dsp:txXfrm>
        <a:off x="317071" y="1863768"/>
        <a:ext cx="4047028" cy="452844"/>
      </dsp:txXfrm>
    </dsp:sp>
    <dsp:sp modelId="{2BC19969-2C76-8D45-A55D-078E3B83647D}">
      <dsp:nvSpPr>
        <dsp:cNvPr id="0" name=""/>
        <dsp:cNvSpPr/>
      </dsp:nvSpPr>
      <dsp:spPr>
        <a:xfrm>
          <a:off x="0" y="3236160"/>
          <a:ext cx="5851464" cy="803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4139" tIns="354076" rIns="454139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0" i="0" kern="1200" dirty="0">
              <a:latin typeface="Proxima Nova Rg" panose="02000506030000020004" pitchFamily="2" charset="0"/>
            </a:rPr>
            <a:t>Climb the peak</a:t>
          </a:r>
        </a:p>
      </dsp:txBody>
      <dsp:txXfrm>
        <a:off x="0" y="3236160"/>
        <a:ext cx="5851464" cy="803250"/>
      </dsp:txXfrm>
    </dsp:sp>
    <dsp:sp modelId="{8D4DE655-2605-8B4B-B4BD-0414015C16E0}">
      <dsp:nvSpPr>
        <dsp:cNvPr id="0" name=""/>
        <dsp:cNvSpPr/>
      </dsp:nvSpPr>
      <dsp:spPr>
        <a:xfrm>
          <a:off x="292573" y="2985240"/>
          <a:ext cx="4096024" cy="501840"/>
        </a:xfrm>
        <a:prstGeom prst="roundRect">
          <a:avLst/>
        </a:prstGeom>
        <a:solidFill>
          <a:schemeClr val="accent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4820" tIns="0" rIns="154820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i="0" kern="1200" dirty="0">
              <a:latin typeface="Proxima Nova Rg" panose="02000506030000020004" pitchFamily="2" charset="0"/>
            </a:rPr>
            <a:t>Commissioning</a:t>
          </a:r>
        </a:p>
      </dsp:txBody>
      <dsp:txXfrm>
        <a:off x="317071" y="3009738"/>
        <a:ext cx="4047028" cy="4528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51496-A2C9-9E4B-A455-44F0A049C932}" type="datetimeFigureOut">
              <a:rPr lang="en-US" smtClean="0"/>
              <a:t>1/27/2020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E5E07-5C7E-3546-9E90-84F08637D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C3FDC-5E39-6B43-A0E1-84BC06D1C877}" type="datetime1">
              <a:rPr lang="en-US" smtClean="0"/>
              <a:t>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78749-BBEE-AC43-A65F-7FDD4532A96B}" type="datetime1">
              <a:rPr lang="en-US" smtClean="0"/>
              <a:t>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13A1B-4945-6646-9324-B686AA7E0A3E}" type="datetime1">
              <a:rPr lang="en-US" smtClean="0"/>
              <a:t>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03B10-A140-014C-AD09-37C88CA29CF6}" type="datetime1">
              <a:rPr lang="en-US" smtClean="0"/>
              <a:t>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575368-0C34-9243-998D-EAF43CC498E4}" type="datetime1">
              <a:rPr lang="en-US" smtClean="0"/>
              <a:t>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24F06-8E5E-A745-95DD-81BA8153A410}" type="datetime1">
              <a:rPr lang="en-US" smtClean="0"/>
              <a:t>1/27/2020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CA352-4EC1-1E42-85AF-3AD2415D14FB}" type="datetime1">
              <a:rPr lang="en-US" smtClean="0"/>
              <a:t>1/27/2020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6C328-BB51-634D-88D8-5A13A9E97C1F}" type="datetime1">
              <a:rPr lang="en-US" smtClean="0"/>
              <a:t>1/27/2020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31C90-1166-C04C-AB38-E33F6DFB4468}" type="datetime1">
              <a:rPr lang="en-US" smtClean="0"/>
              <a:t>1/27/2020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D6050-04A1-F244-AA95-000D21CDDA7C}" type="datetime1">
              <a:rPr lang="en-US" smtClean="0"/>
              <a:t>1/27/2020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3B157-238D-D645-8F3C-D5DE5C46384B}" type="datetime1">
              <a:rPr lang="en-US" smtClean="0"/>
              <a:t>1/27/2020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5E2C6D-F13D-FF46-A4A1-094ED0E9178F}" type="datetime1">
              <a:rPr lang="en-US" smtClean="0"/>
              <a:t>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0" Type="http://schemas.openxmlformats.org/officeDocument/2006/relationships/diagramLayout" Target="../diagrams/layout6.xml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13" Type="http://schemas.microsoft.com/office/2007/relationships/diagramDrawing" Target="../diagrams/drawing8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7.xml"/><Relationship Id="rId12" Type="http://schemas.openxmlformats.org/officeDocument/2006/relationships/diagramColors" Target="../diagrams/colors8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7.xml"/><Relationship Id="rId11" Type="http://schemas.openxmlformats.org/officeDocument/2006/relationships/diagramQuickStyle" Target="../diagrams/quickStyle8.xml"/><Relationship Id="rId5" Type="http://schemas.openxmlformats.org/officeDocument/2006/relationships/diagramLayout" Target="../diagrams/layout7.xml"/><Relationship Id="rId10" Type="http://schemas.openxmlformats.org/officeDocument/2006/relationships/diagramLayout" Target="../diagrams/layout8.xml"/><Relationship Id="rId4" Type="http://schemas.openxmlformats.org/officeDocument/2006/relationships/diagramData" Target="../diagrams/data7.xml"/><Relationship Id="rId9" Type="http://schemas.openxmlformats.org/officeDocument/2006/relationships/diagramData" Target="../diagrams/data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0" Type="http://schemas.openxmlformats.org/officeDocument/2006/relationships/diagramLayout" Target="../diagrams/layout10.xml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tiff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13" Type="http://schemas.microsoft.com/office/2007/relationships/diagramDrawing" Target="../diagrams/drawing1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1.xml"/><Relationship Id="rId12" Type="http://schemas.openxmlformats.org/officeDocument/2006/relationships/diagramColors" Target="../diagrams/colors12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1.xml"/><Relationship Id="rId11" Type="http://schemas.openxmlformats.org/officeDocument/2006/relationships/diagramQuickStyle" Target="../diagrams/quickStyle12.xml"/><Relationship Id="rId5" Type="http://schemas.openxmlformats.org/officeDocument/2006/relationships/diagramLayout" Target="../diagrams/layout11.xml"/><Relationship Id="rId10" Type="http://schemas.openxmlformats.org/officeDocument/2006/relationships/diagramLayout" Target="../diagrams/layout12.xml"/><Relationship Id="rId4" Type="http://schemas.openxmlformats.org/officeDocument/2006/relationships/diagramData" Target="../diagrams/data11.xml"/><Relationship Id="rId9" Type="http://schemas.openxmlformats.org/officeDocument/2006/relationships/diagramData" Target="../diagrams/data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13" Type="http://schemas.microsoft.com/office/2007/relationships/diagramDrawing" Target="../diagrams/drawing14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3.xml"/><Relationship Id="rId12" Type="http://schemas.openxmlformats.org/officeDocument/2006/relationships/diagramColors" Target="../diagrams/colors14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3.xml"/><Relationship Id="rId11" Type="http://schemas.openxmlformats.org/officeDocument/2006/relationships/diagramQuickStyle" Target="../diagrams/quickStyle14.xml"/><Relationship Id="rId5" Type="http://schemas.openxmlformats.org/officeDocument/2006/relationships/diagramLayout" Target="../diagrams/layout13.xml"/><Relationship Id="rId10" Type="http://schemas.openxmlformats.org/officeDocument/2006/relationships/diagramLayout" Target="../diagrams/layout14.xml"/><Relationship Id="rId4" Type="http://schemas.openxmlformats.org/officeDocument/2006/relationships/diagramData" Target="../diagrams/data13.xml"/><Relationship Id="rId9" Type="http://schemas.openxmlformats.org/officeDocument/2006/relationships/diagramData" Target="../diagrams/data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5" Type="http://schemas.openxmlformats.org/officeDocument/2006/relationships/diagramLayout" Target="../diagrams/layout15.xml"/><Relationship Id="rId10" Type="http://schemas.openxmlformats.org/officeDocument/2006/relationships/diagramLayout" Target="../diagrams/layout16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7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5210" y="1359914"/>
            <a:ext cx="8121580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SEMESTER-LONG DESIGN PROJECTS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/>
          <a:lstStyle/>
          <a:p>
            <a:r>
              <a:rPr lang="en-US" dirty="0">
                <a:latin typeface="Gotham Medium" pitchFamily="50" charset="0"/>
              </a:rPr>
              <a:t>EG1003  |  RECITATION 2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60D24FD-7CF7-48EB-9E7A-6648E6F8A5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941" y="6291081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2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472693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SLDP OPTIONS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6CA9691-0503-C146-B3CB-C1192E0D4FE3}"/>
              </a:ext>
            </a:extLst>
          </p:cNvPr>
          <p:cNvSpPr txBox="1"/>
          <p:nvPr/>
        </p:nvSpPr>
        <p:spPr>
          <a:xfrm>
            <a:off x="11627893" y="74104"/>
            <a:ext cx="564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roxima Nova Rg" panose="02000506030000020004" pitchFamily="2" charset="0"/>
              </a:rPr>
              <a:t>10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44A5028-9640-D245-8AC1-C2FE99F53342}"/>
              </a:ext>
            </a:extLst>
          </p:cNvPr>
          <p:cNvSpPr/>
          <p:nvPr/>
        </p:nvSpPr>
        <p:spPr>
          <a:xfrm>
            <a:off x="3366727" y="1281853"/>
            <a:ext cx="545854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Autonomous EV3 Robot Courses</a:t>
            </a:r>
            <a:endParaRPr lang="en-US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1039E90-3BBB-1C46-BCDA-7BA10A7F381E}"/>
              </a:ext>
            </a:extLst>
          </p:cNvPr>
          <p:cNvSpPr/>
          <p:nvPr/>
        </p:nvSpPr>
        <p:spPr>
          <a:xfrm>
            <a:off x="318727" y="1947105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57068C"/>
                </a:solidFill>
                <a:latin typeface="Proxima Nova Rg" panose="02000506030000020004" pitchFamily="2" charset="0"/>
              </a:rPr>
              <a:t>Retrieval &amp; Delivery System (RDS)</a:t>
            </a:r>
            <a:endParaRPr lang="en-US" sz="2800" dirty="0">
              <a:latin typeface="Proxima Nova Rg" panose="02000506030000020004" pitchFamily="2" charset="0"/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xmlns="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7514661"/>
              </p:ext>
            </p:extLst>
          </p:nvPr>
        </p:nvGraphicFramePr>
        <p:xfrm>
          <a:off x="6021809" y="2005825"/>
          <a:ext cx="5851464" cy="4090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xmlns="" id="{465918D0-35DC-D149-9867-11D065199C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5245894"/>
              </p:ext>
            </p:extLst>
          </p:nvPr>
        </p:nvGraphicFramePr>
        <p:xfrm>
          <a:off x="318727" y="2836626"/>
          <a:ext cx="5372578" cy="2963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EFEE183-3EBF-1444-95A8-E3D6846E0913}"/>
              </a:ext>
            </a:extLst>
          </p:cNvPr>
          <p:cNvSpPr txBox="1"/>
          <p:nvPr/>
        </p:nvSpPr>
        <p:spPr>
          <a:xfrm>
            <a:off x="3005017" y="3334954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5FEE9F4-A3E1-834F-BF67-418E2BCBB094}"/>
              </a:ext>
            </a:extLst>
          </p:cNvPr>
          <p:cNvSpPr txBox="1"/>
          <p:nvPr/>
        </p:nvSpPr>
        <p:spPr>
          <a:xfrm>
            <a:off x="745139" y="4375818"/>
            <a:ext cx="48502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Deliver additional fuel cells to hospital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Dependent on number of cells</a:t>
            </a:r>
          </a:p>
        </p:txBody>
      </p:sp>
    </p:spTree>
    <p:extLst>
      <p:ext uri="{BB962C8B-B14F-4D97-AF65-F5344CB8AC3E}">
        <p14:creationId xmlns:p14="http://schemas.microsoft.com/office/powerpoint/2010/main" val="21124843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able, indoor, box, living&#10;&#10;Description automatically generated">
            <a:extLst>
              <a:ext uri="{FF2B5EF4-FFF2-40B4-BE49-F238E27FC236}">
                <a16:creationId xmlns:a16="http://schemas.microsoft.com/office/drawing/2014/main" xmlns="" id="{4423DD12-36AA-314E-9B7F-5F8288DF6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267" y="2084542"/>
            <a:ext cx="6901337" cy="36617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05583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SLDP OPTIONS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6CA9691-0503-C146-B3CB-C1192E0D4FE3}"/>
              </a:ext>
            </a:extLst>
          </p:cNvPr>
          <p:cNvSpPr txBox="1"/>
          <p:nvPr/>
        </p:nvSpPr>
        <p:spPr>
          <a:xfrm>
            <a:off x="11627893" y="74104"/>
            <a:ext cx="564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roxima Nova Rg" panose="02000506030000020004" pitchFamily="2" charset="0"/>
              </a:rPr>
              <a:t>11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44A5028-9640-D245-8AC1-C2FE99F53342}"/>
              </a:ext>
            </a:extLst>
          </p:cNvPr>
          <p:cNvSpPr/>
          <p:nvPr/>
        </p:nvSpPr>
        <p:spPr>
          <a:xfrm>
            <a:off x="3366729" y="1428575"/>
            <a:ext cx="545854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Autonomous EV3 Robot Courses</a:t>
            </a:r>
            <a:endParaRPr lang="en-US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1039E90-3BBB-1C46-BCDA-7BA10A7F381E}"/>
              </a:ext>
            </a:extLst>
          </p:cNvPr>
          <p:cNvSpPr/>
          <p:nvPr/>
        </p:nvSpPr>
        <p:spPr>
          <a:xfrm>
            <a:off x="564108" y="2416411"/>
            <a:ext cx="52609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57068C"/>
                </a:solidFill>
                <a:latin typeface="Proxima Nova Rg" panose="02000506030000020004" pitchFamily="2" charset="0"/>
              </a:rPr>
              <a:t>Search &amp; Recovery Robot (SRR)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Retrieve lost space module Zarya &amp; return to start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Must fit on 625 square cm start tile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D5D9FED-C93F-E34C-846A-B73C0E7E8FEC}"/>
              </a:ext>
            </a:extLst>
          </p:cNvPr>
          <p:cNvSpPr/>
          <p:nvPr/>
        </p:nvSpPr>
        <p:spPr>
          <a:xfrm>
            <a:off x="7331917" y="5422597"/>
            <a:ext cx="2986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3: SRR configuration </a:t>
            </a:r>
          </a:p>
        </p:txBody>
      </p:sp>
    </p:spTree>
    <p:extLst>
      <p:ext uri="{BB962C8B-B14F-4D97-AF65-F5344CB8AC3E}">
        <p14:creationId xmlns:p14="http://schemas.microsoft.com/office/powerpoint/2010/main" val="2557687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472693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SLDP OPTIONS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6CA9691-0503-C146-B3CB-C1192E0D4FE3}"/>
              </a:ext>
            </a:extLst>
          </p:cNvPr>
          <p:cNvSpPr txBox="1"/>
          <p:nvPr/>
        </p:nvSpPr>
        <p:spPr>
          <a:xfrm>
            <a:off x="11627893" y="74104"/>
            <a:ext cx="564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12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44A5028-9640-D245-8AC1-C2FE99F53342}"/>
              </a:ext>
            </a:extLst>
          </p:cNvPr>
          <p:cNvSpPr/>
          <p:nvPr/>
        </p:nvSpPr>
        <p:spPr>
          <a:xfrm>
            <a:off x="3366727" y="1281853"/>
            <a:ext cx="545854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Autonomous EV3 Robot Courses</a:t>
            </a:r>
            <a:endParaRPr lang="en-US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1039E90-3BBB-1C46-BCDA-7BA10A7F381E}"/>
              </a:ext>
            </a:extLst>
          </p:cNvPr>
          <p:cNvSpPr/>
          <p:nvPr/>
        </p:nvSpPr>
        <p:spPr>
          <a:xfrm>
            <a:off x="318727" y="1947105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57068C"/>
                </a:solidFill>
                <a:latin typeface="Proxima Nova Rg" panose="02000506030000020004" pitchFamily="2" charset="0"/>
              </a:rPr>
              <a:t>Search &amp; Recovery Robot (SRR) </a:t>
            </a:r>
            <a:endParaRPr lang="en-US" sz="2800" dirty="0">
              <a:latin typeface="Proxima Nova Rg" panose="02000506030000020004" pitchFamily="2" charset="0"/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xmlns="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1938356"/>
              </p:ext>
            </p:extLst>
          </p:nvPr>
        </p:nvGraphicFramePr>
        <p:xfrm>
          <a:off x="6021809" y="2005825"/>
          <a:ext cx="5851464" cy="4090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xmlns="" id="{465918D0-35DC-D149-9867-11D065199C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9363103"/>
              </p:ext>
            </p:extLst>
          </p:nvPr>
        </p:nvGraphicFramePr>
        <p:xfrm>
          <a:off x="318727" y="2836626"/>
          <a:ext cx="5372578" cy="273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EFEE183-3EBF-1444-95A8-E3D6846E0913}"/>
              </a:ext>
            </a:extLst>
          </p:cNvPr>
          <p:cNvSpPr txBox="1"/>
          <p:nvPr/>
        </p:nvSpPr>
        <p:spPr>
          <a:xfrm>
            <a:off x="2803033" y="3213900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5FEE9F4-A3E1-834F-BF67-418E2BCBB094}"/>
              </a:ext>
            </a:extLst>
          </p:cNvPr>
          <p:cNvSpPr txBox="1"/>
          <p:nvPr/>
        </p:nvSpPr>
        <p:spPr>
          <a:xfrm>
            <a:off x="745139" y="4375818"/>
            <a:ext cx="485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Retrieve extra credit modules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Traverse moondust</a:t>
            </a:r>
          </a:p>
        </p:txBody>
      </p:sp>
    </p:spTree>
    <p:extLst>
      <p:ext uri="{BB962C8B-B14F-4D97-AF65-F5344CB8AC3E}">
        <p14:creationId xmlns:p14="http://schemas.microsoft.com/office/powerpoint/2010/main" val="841543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13" name="Picture 12" descr="A picture containing piece, sitting, box, table&#10;&#10;Description automatically generated">
            <a:extLst>
              <a:ext uri="{FF2B5EF4-FFF2-40B4-BE49-F238E27FC236}">
                <a16:creationId xmlns:a16="http://schemas.microsoft.com/office/drawing/2014/main" xmlns="" id="{5088A2D8-26D9-BA41-BD73-BD2103DDF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573" y="1104489"/>
            <a:ext cx="6470742" cy="51602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05583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SLDP OPTIONS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6CA9691-0503-C146-B3CB-C1192E0D4FE3}"/>
              </a:ext>
            </a:extLst>
          </p:cNvPr>
          <p:cNvSpPr txBox="1"/>
          <p:nvPr/>
        </p:nvSpPr>
        <p:spPr>
          <a:xfrm>
            <a:off x="11627893" y="74104"/>
            <a:ext cx="564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13</a:t>
            </a:r>
            <a:endParaRPr lang="en-US" sz="2000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1039E90-3BBB-1C46-BCDA-7BA10A7F381E}"/>
              </a:ext>
            </a:extLst>
          </p:cNvPr>
          <p:cNvSpPr/>
          <p:nvPr/>
        </p:nvSpPr>
        <p:spPr>
          <a:xfrm>
            <a:off x="682639" y="1570730"/>
            <a:ext cx="576896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57068C"/>
                </a:solidFill>
                <a:latin typeface="Proxima Nova Rg" panose="02000506030000020004" pitchFamily="2" charset="0"/>
              </a:rPr>
              <a:t>VEX Mars Rover Robot (MRR)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Collect rock sample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Traverse Olympus Mons to photograph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5 groups piloting for Spring 2020 semester</a:t>
            </a:r>
          </a:p>
          <a:p>
            <a:endParaRPr lang="en-US" sz="2800" b="1" dirty="0">
              <a:latin typeface="Proxima Nova Rg" panose="02000506030000020004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D5D9FED-C93F-E34C-846A-B73C0E7E8FEC}"/>
              </a:ext>
            </a:extLst>
          </p:cNvPr>
          <p:cNvSpPr/>
          <p:nvPr/>
        </p:nvSpPr>
        <p:spPr>
          <a:xfrm>
            <a:off x="8906815" y="5842693"/>
            <a:ext cx="29867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6: MRR configuration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7EF403C-E269-204F-A713-48B6ADA515D0}"/>
              </a:ext>
            </a:extLst>
          </p:cNvPr>
          <p:cNvSpPr/>
          <p:nvPr/>
        </p:nvSpPr>
        <p:spPr>
          <a:xfrm>
            <a:off x="665705" y="4211477"/>
            <a:ext cx="451216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Proxima Nova Rg" panose="02000506030000020004" pitchFamily="2" charset="0"/>
              </a:rPr>
              <a:t>Prohibited: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Jumping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Projectiles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Flammable materials</a:t>
            </a:r>
          </a:p>
        </p:txBody>
      </p:sp>
    </p:spTree>
    <p:extLst>
      <p:ext uri="{BB962C8B-B14F-4D97-AF65-F5344CB8AC3E}">
        <p14:creationId xmlns:p14="http://schemas.microsoft.com/office/powerpoint/2010/main" val="3505892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472693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SLDP OPTIONS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6CA9691-0503-C146-B3CB-C1192E0D4FE3}"/>
              </a:ext>
            </a:extLst>
          </p:cNvPr>
          <p:cNvSpPr txBox="1"/>
          <p:nvPr/>
        </p:nvSpPr>
        <p:spPr>
          <a:xfrm>
            <a:off x="11627893" y="74104"/>
            <a:ext cx="564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14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44A5028-9640-D245-8AC1-C2FE99F53342}"/>
              </a:ext>
            </a:extLst>
          </p:cNvPr>
          <p:cNvSpPr/>
          <p:nvPr/>
        </p:nvSpPr>
        <p:spPr>
          <a:xfrm>
            <a:off x="3366727" y="1281853"/>
            <a:ext cx="545854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Autonomous EV3 Robot Courses</a:t>
            </a:r>
            <a:endParaRPr lang="en-US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1039E90-3BBB-1C46-BCDA-7BA10A7F381E}"/>
              </a:ext>
            </a:extLst>
          </p:cNvPr>
          <p:cNvSpPr/>
          <p:nvPr/>
        </p:nvSpPr>
        <p:spPr>
          <a:xfrm>
            <a:off x="318727" y="1947105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57068C"/>
                </a:solidFill>
                <a:latin typeface="Proxima Nova Rg" panose="02000506030000020004" pitchFamily="2" charset="0"/>
              </a:rPr>
              <a:t>Mars Rover Robot (MRR)</a:t>
            </a:r>
            <a:endParaRPr lang="en-US" sz="2800" dirty="0">
              <a:latin typeface="Proxima Nova Rg" panose="02000506030000020004" pitchFamily="2" charset="0"/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xmlns="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3854453"/>
              </p:ext>
            </p:extLst>
          </p:nvPr>
        </p:nvGraphicFramePr>
        <p:xfrm>
          <a:off x="6021809" y="2005825"/>
          <a:ext cx="5851464" cy="4090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xmlns="" id="{465918D0-35DC-D149-9867-11D065199C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2956293"/>
              </p:ext>
            </p:extLst>
          </p:nvPr>
        </p:nvGraphicFramePr>
        <p:xfrm>
          <a:off x="318727" y="2836626"/>
          <a:ext cx="5372578" cy="2472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EFEE183-3EBF-1444-95A8-E3D6846E0913}"/>
              </a:ext>
            </a:extLst>
          </p:cNvPr>
          <p:cNvSpPr txBox="1"/>
          <p:nvPr/>
        </p:nvSpPr>
        <p:spPr>
          <a:xfrm>
            <a:off x="2945370" y="3186392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5FEE9F4-A3E1-834F-BF67-418E2BCBB094}"/>
              </a:ext>
            </a:extLst>
          </p:cNvPr>
          <p:cNvSpPr txBox="1"/>
          <p:nvPr/>
        </p:nvSpPr>
        <p:spPr>
          <a:xfrm>
            <a:off x="579886" y="4342488"/>
            <a:ext cx="48502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Proxima Nova Rg" panose="02000506030000020004" pitchFamily="2" charset="0"/>
              </a:rPr>
              <a:t>Return to start site after summiting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Proxima Nova Rg" panose="02000506030000020004" pitchFamily="2" charset="0"/>
              </a:rPr>
              <a:t>Climb ramp 1</a:t>
            </a:r>
          </a:p>
        </p:txBody>
      </p:sp>
    </p:spTree>
    <p:extLst>
      <p:ext uri="{BB962C8B-B14F-4D97-AF65-F5344CB8AC3E}">
        <p14:creationId xmlns:p14="http://schemas.microsoft.com/office/powerpoint/2010/main" val="26741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05583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SLDP OPTIONS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6CA9691-0503-C146-B3CB-C1192E0D4FE3}"/>
              </a:ext>
            </a:extLst>
          </p:cNvPr>
          <p:cNvSpPr txBox="1"/>
          <p:nvPr/>
        </p:nvSpPr>
        <p:spPr>
          <a:xfrm>
            <a:off x="11627893" y="74104"/>
            <a:ext cx="564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15</a:t>
            </a:r>
            <a:endParaRPr lang="en-US" sz="2000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44A5028-9640-D245-8AC1-C2FE99F53342}"/>
              </a:ext>
            </a:extLst>
          </p:cNvPr>
          <p:cNvSpPr/>
          <p:nvPr/>
        </p:nvSpPr>
        <p:spPr>
          <a:xfrm>
            <a:off x="3318645" y="1428575"/>
            <a:ext cx="55547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Housing Innovation in Revit (HIR)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1039E90-3BBB-1C46-BCDA-7BA10A7F381E}"/>
              </a:ext>
            </a:extLst>
          </p:cNvPr>
          <p:cNvSpPr/>
          <p:nvPr/>
        </p:nvSpPr>
        <p:spPr>
          <a:xfrm>
            <a:off x="564107" y="2350605"/>
            <a:ext cx="553189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Create 3D Revit model of campus extension to NYU Tandon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Include plumbing &amp; electrical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3-D Print of floorplan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Reach LEED Gold standard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D5D9FED-C93F-E34C-846A-B73C0E7E8FEC}"/>
              </a:ext>
            </a:extLst>
          </p:cNvPr>
          <p:cNvSpPr/>
          <p:nvPr/>
        </p:nvSpPr>
        <p:spPr>
          <a:xfrm>
            <a:off x="6196527" y="5534290"/>
            <a:ext cx="5573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4: 181 Mercer Street building courtesy of NYU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CAC9AFC-B3BA-4D44-B781-EC680BC2A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1597" y="2190886"/>
            <a:ext cx="5603823" cy="3152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015655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472693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SLDP OPTIONS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6CA9691-0503-C146-B3CB-C1192E0D4FE3}"/>
              </a:ext>
            </a:extLst>
          </p:cNvPr>
          <p:cNvSpPr txBox="1"/>
          <p:nvPr/>
        </p:nvSpPr>
        <p:spPr>
          <a:xfrm>
            <a:off x="11627893" y="74104"/>
            <a:ext cx="564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16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1039E90-3BBB-1C46-BCDA-7BA10A7F381E}"/>
              </a:ext>
            </a:extLst>
          </p:cNvPr>
          <p:cNvSpPr/>
          <p:nvPr/>
        </p:nvSpPr>
        <p:spPr>
          <a:xfrm>
            <a:off x="6548618" y="1589522"/>
            <a:ext cx="56528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57068C"/>
                </a:solidFill>
                <a:latin typeface="Proxima Nova Rg" panose="02000506030000020004" pitchFamily="2" charset="0"/>
              </a:rPr>
              <a:t>Housing Innovation in Revit (HIR)</a:t>
            </a:r>
            <a:endParaRPr lang="en-US" sz="2800" dirty="0">
              <a:latin typeface="Proxima Nova Rg" panose="02000506030000020004" pitchFamily="2" charset="0"/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xmlns="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6724817"/>
              </p:ext>
            </p:extLst>
          </p:nvPr>
        </p:nvGraphicFramePr>
        <p:xfrm>
          <a:off x="244536" y="1489724"/>
          <a:ext cx="6096000" cy="47563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xmlns="" id="{465918D0-35DC-D149-9867-11D065199C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448273"/>
              </p:ext>
            </p:extLst>
          </p:nvPr>
        </p:nvGraphicFramePr>
        <p:xfrm>
          <a:off x="6716128" y="2530013"/>
          <a:ext cx="5231336" cy="2816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EFEE183-3EBF-1444-95A8-E3D6846E0913}"/>
              </a:ext>
            </a:extLst>
          </p:cNvPr>
          <p:cNvSpPr txBox="1"/>
          <p:nvPr/>
        </p:nvSpPr>
        <p:spPr>
          <a:xfrm>
            <a:off x="9154767" y="2908006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5FEE9F4-A3E1-834F-BF67-418E2BCBB094}"/>
              </a:ext>
            </a:extLst>
          </p:cNvPr>
          <p:cNvSpPr txBox="1"/>
          <p:nvPr/>
        </p:nvSpPr>
        <p:spPr>
          <a:xfrm>
            <a:off x="7341741" y="4232103"/>
            <a:ext cx="485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LEED Platinum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Extra 3D Prints</a:t>
            </a:r>
          </a:p>
        </p:txBody>
      </p:sp>
    </p:spTree>
    <p:extLst>
      <p:ext uri="{BB962C8B-B14F-4D97-AF65-F5344CB8AC3E}">
        <p14:creationId xmlns:p14="http://schemas.microsoft.com/office/powerpoint/2010/main" val="4148521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05583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SLDP OPTIONS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6CA9691-0503-C146-B3CB-C1192E0D4FE3}"/>
              </a:ext>
            </a:extLst>
          </p:cNvPr>
          <p:cNvSpPr txBox="1"/>
          <p:nvPr/>
        </p:nvSpPr>
        <p:spPr>
          <a:xfrm>
            <a:off x="11627893" y="74104"/>
            <a:ext cx="564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17</a:t>
            </a:r>
            <a:endParaRPr lang="en-US" sz="2000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1039E90-3BBB-1C46-BCDA-7BA10A7F381E}"/>
              </a:ext>
            </a:extLst>
          </p:cNvPr>
          <p:cNvSpPr/>
          <p:nvPr/>
        </p:nvSpPr>
        <p:spPr>
          <a:xfrm>
            <a:off x="661044" y="2761855"/>
            <a:ext cx="623505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Create autonomous prosthetic limb or wearable device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Complete one task listed in manual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Utilize an extra machining method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Create 1:1 scale model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D5D9FED-C93F-E34C-846A-B73C0E7E8FEC}"/>
              </a:ext>
            </a:extLst>
          </p:cNvPr>
          <p:cNvSpPr/>
          <p:nvPr/>
        </p:nvSpPr>
        <p:spPr>
          <a:xfrm>
            <a:off x="7200387" y="5695704"/>
            <a:ext cx="4110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7:  Prosthetic foot BMD device </a:t>
            </a:r>
          </a:p>
        </p:txBody>
      </p:sp>
      <p:pic>
        <p:nvPicPr>
          <p:cNvPr id="6" name="Picture 5" descr="A picture containing indoor, table, computer, sitting&#10;&#10;Description automatically generated">
            <a:extLst>
              <a:ext uri="{FF2B5EF4-FFF2-40B4-BE49-F238E27FC236}">
                <a16:creationId xmlns:a16="http://schemas.microsoft.com/office/drawing/2014/main" xmlns="" id="{EA82C809-A62E-0E4C-A410-F110B6FC66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49" y="1743653"/>
            <a:ext cx="2852099" cy="38027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C2DA0889-4F4D-594D-B143-BEC087E4278F}"/>
              </a:ext>
            </a:extLst>
          </p:cNvPr>
          <p:cNvSpPr/>
          <p:nvPr/>
        </p:nvSpPr>
        <p:spPr>
          <a:xfrm>
            <a:off x="318727" y="1947105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57068C"/>
                </a:solidFill>
                <a:latin typeface="Proxima Nova Rg" panose="02000506030000020004" pitchFamily="2" charset="0"/>
              </a:rPr>
              <a:t>Biomedical Device (BMD)</a:t>
            </a:r>
            <a:endParaRPr lang="en-US" sz="2800" dirty="0">
              <a:latin typeface="Proxima Nova Rg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757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472693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SLDP OPTIONS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6CA9691-0503-C146-B3CB-C1192E0D4FE3}"/>
              </a:ext>
            </a:extLst>
          </p:cNvPr>
          <p:cNvSpPr txBox="1"/>
          <p:nvPr/>
        </p:nvSpPr>
        <p:spPr>
          <a:xfrm>
            <a:off x="11627893" y="74104"/>
            <a:ext cx="564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18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1039E90-3BBB-1C46-BCDA-7BA10A7F381E}"/>
              </a:ext>
            </a:extLst>
          </p:cNvPr>
          <p:cNvSpPr/>
          <p:nvPr/>
        </p:nvSpPr>
        <p:spPr>
          <a:xfrm>
            <a:off x="318727" y="1947105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57068C"/>
                </a:solidFill>
                <a:latin typeface="Proxima Nova Rg" panose="02000506030000020004" pitchFamily="2" charset="0"/>
              </a:rPr>
              <a:t>Biomedical Device (BMD)</a:t>
            </a:r>
            <a:endParaRPr lang="en-US" sz="2800" dirty="0">
              <a:latin typeface="Proxima Nova Rg" panose="02000506030000020004" pitchFamily="2" charset="0"/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xmlns="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6017517"/>
              </p:ext>
            </p:extLst>
          </p:nvPr>
        </p:nvGraphicFramePr>
        <p:xfrm>
          <a:off x="6117716" y="1492857"/>
          <a:ext cx="5755555" cy="4719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xmlns="" id="{465918D0-35DC-D149-9867-11D065199C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3912038"/>
              </p:ext>
            </p:extLst>
          </p:nvPr>
        </p:nvGraphicFramePr>
        <p:xfrm>
          <a:off x="318727" y="2836626"/>
          <a:ext cx="5372578" cy="273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EFEE183-3EBF-1444-95A8-E3D6846E0913}"/>
              </a:ext>
            </a:extLst>
          </p:cNvPr>
          <p:cNvSpPr txBox="1"/>
          <p:nvPr/>
        </p:nvSpPr>
        <p:spPr>
          <a:xfrm>
            <a:off x="2803033" y="3213900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5FEE9F4-A3E1-834F-BF67-418E2BCBB094}"/>
              </a:ext>
            </a:extLst>
          </p:cNvPr>
          <p:cNvSpPr txBox="1"/>
          <p:nvPr/>
        </p:nvSpPr>
        <p:spPr>
          <a:xfrm>
            <a:off x="745139" y="4375818"/>
            <a:ext cx="485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Complete additional extra tasks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3-D printed component</a:t>
            </a:r>
          </a:p>
        </p:txBody>
      </p:sp>
    </p:spTree>
    <p:extLst>
      <p:ext uri="{BB962C8B-B14F-4D97-AF65-F5344CB8AC3E}">
        <p14:creationId xmlns:p14="http://schemas.microsoft.com/office/powerpoint/2010/main" val="32713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05583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SLDP OPTIONS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6CA9691-0503-C146-B3CB-C1192E0D4FE3}"/>
              </a:ext>
            </a:extLst>
          </p:cNvPr>
          <p:cNvSpPr txBox="1"/>
          <p:nvPr/>
        </p:nvSpPr>
        <p:spPr>
          <a:xfrm>
            <a:off x="11612254" y="74104"/>
            <a:ext cx="579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19</a:t>
            </a:r>
            <a:endParaRPr lang="en-US" sz="2000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44A5028-9640-D245-8AC1-C2FE99F53342}"/>
              </a:ext>
            </a:extLst>
          </p:cNvPr>
          <p:cNvSpPr/>
          <p:nvPr/>
        </p:nvSpPr>
        <p:spPr>
          <a:xfrm>
            <a:off x="3388382" y="1428575"/>
            <a:ext cx="54152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0"/>
                <a:solidFill>
                  <a:srgbClr val="57068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Rapid Assembly &amp; Design (RAD)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1039E90-3BBB-1C46-BCDA-7BA10A7F381E}"/>
              </a:ext>
            </a:extLst>
          </p:cNvPr>
          <p:cNvSpPr/>
          <p:nvPr/>
        </p:nvSpPr>
        <p:spPr>
          <a:xfrm>
            <a:off x="285751" y="2084746"/>
            <a:ext cx="581025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Clr>
                <a:schemeClr val="accent2"/>
              </a:buClr>
              <a:buFont typeface="+mj-lt"/>
              <a:buAutoNum type="arabicPeriod"/>
            </a:pPr>
            <a:r>
              <a:rPr lang="en-US" sz="2800" dirty="0">
                <a:latin typeface="Proxima Nova Rg" panose="02000506030000020004" pitchFamily="2" charset="0"/>
              </a:rPr>
              <a:t>Identify a problem or address a proposed problem </a:t>
            </a:r>
          </a:p>
          <a:p>
            <a:pPr marL="514350" indent="-514350">
              <a:buClr>
                <a:schemeClr val="accent2"/>
              </a:buClr>
              <a:buFont typeface="+mj-lt"/>
              <a:buAutoNum type="arabicPeriod"/>
            </a:pPr>
            <a:r>
              <a:rPr lang="en-US" sz="2800" dirty="0">
                <a:latin typeface="Proxima Nova Rg" panose="02000506030000020004" pitchFamily="2" charset="0"/>
              </a:rPr>
              <a:t>Develop a solution</a:t>
            </a:r>
          </a:p>
          <a:p>
            <a:pPr marL="514350" indent="-514350">
              <a:buClr>
                <a:schemeClr val="accent2"/>
              </a:buClr>
              <a:buFont typeface="+mj-lt"/>
              <a:buAutoNum type="arabicPeriod"/>
            </a:pPr>
            <a:r>
              <a:rPr lang="en-US" sz="2800" dirty="0">
                <a:latin typeface="Proxima Nova Rg" panose="02000506030000020004" pitchFamily="2" charset="0"/>
              </a:rPr>
              <a:t>Manufacture a proof of concept</a:t>
            </a:r>
          </a:p>
          <a:p>
            <a:endParaRPr lang="en-US" sz="2800" dirty="0">
              <a:latin typeface="Proxima Nova Rg" panose="02000506030000020004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$100 budget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Additional resources: EG workshops, RAD Open Lab, </a:t>
            </a:r>
            <a:r>
              <a:rPr lang="en-US" sz="2800" dirty="0" err="1">
                <a:latin typeface="Proxima Nova Rg" panose="02000506030000020004" pitchFamily="2" charset="0"/>
              </a:rPr>
              <a:t>MakerSpace</a:t>
            </a:r>
            <a:r>
              <a:rPr lang="en-US" sz="2800" dirty="0">
                <a:latin typeface="Proxima Nova Rg" panose="02000506030000020004" pitchFamily="2" charset="0"/>
              </a:rPr>
              <a:t> machines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D5D9FED-C93F-E34C-846A-B73C0E7E8FEC}"/>
              </a:ext>
            </a:extLst>
          </p:cNvPr>
          <p:cNvSpPr/>
          <p:nvPr/>
        </p:nvSpPr>
        <p:spPr>
          <a:xfrm>
            <a:off x="6096000" y="5634262"/>
            <a:ext cx="5516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5: Previous student’s RAD project, </a:t>
            </a:r>
            <a:r>
              <a:rPr lang="en-US" dirty="0" err="1">
                <a:latin typeface="Proxima Nova Rg" panose="02000506030000020004" pitchFamily="2" charset="0"/>
              </a:rPr>
              <a:t>SpeakSign</a:t>
            </a:r>
            <a:r>
              <a:rPr lang="en-US" dirty="0">
                <a:latin typeface="Proxima Nova Rg" panose="02000506030000020004" pitchFamily="2" charset="0"/>
              </a:rPr>
              <a:t> </a:t>
            </a:r>
          </a:p>
        </p:txBody>
      </p:sp>
      <p:pic>
        <p:nvPicPr>
          <p:cNvPr id="14" name="Picture 13" descr="A picture containing person, indoor, holding, woman&#10;&#10;Description automatically generated">
            <a:extLst>
              <a:ext uri="{FF2B5EF4-FFF2-40B4-BE49-F238E27FC236}">
                <a16:creationId xmlns:a16="http://schemas.microsoft.com/office/drawing/2014/main" xmlns="" id="{5FDBCCF1-C14F-0740-824F-7D8E63F414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1" r="14082" b="12886"/>
          <a:stretch/>
        </p:blipFill>
        <p:spPr>
          <a:xfrm>
            <a:off x="6387836" y="2161557"/>
            <a:ext cx="4831621" cy="332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69194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30" y="827033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4775" y="2349162"/>
            <a:ext cx="9435151" cy="3556324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Project Introduction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Project Grading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SLDP Options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3-D Printing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Closing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Questions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46860" y="2743200"/>
            <a:ext cx="0" cy="231140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9371D4E-5E51-9A42-8A17-92D1842ED964}"/>
              </a:ext>
            </a:extLst>
          </p:cNvPr>
          <p:cNvSpPr txBox="1"/>
          <p:nvPr/>
        </p:nvSpPr>
        <p:spPr>
          <a:xfrm>
            <a:off x="11785420" y="74104"/>
            <a:ext cx="406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roxima Nova Rg" panose="02000506030000020004" pitchFamily="2" charset="0"/>
              </a:rPr>
              <a:t>2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472693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SLDP OPTIONS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6CA9691-0503-C146-B3CB-C1192E0D4FE3}"/>
              </a:ext>
            </a:extLst>
          </p:cNvPr>
          <p:cNvSpPr txBox="1"/>
          <p:nvPr/>
        </p:nvSpPr>
        <p:spPr>
          <a:xfrm>
            <a:off x="11627893" y="74104"/>
            <a:ext cx="564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20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1039E90-3BBB-1C46-BCDA-7BA10A7F381E}"/>
              </a:ext>
            </a:extLst>
          </p:cNvPr>
          <p:cNvSpPr/>
          <p:nvPr/>
        </p:nvSpPr>
        <p:spPr>
          <a:xfrm>
            <a:off x="3719875" y="1298836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57068C"/>
                </a:solidFill>
                <a:latin typeface="Proxima Nova Rg" panose="02000506030000020004" pitchFamily="2" charset="0"/>
              </a:rPr>
              <a:t>Rapid Assembly Design (RAD)</a:t>
            </a:r>
            <a:endParaRPr lang="en-US" sz="2800" dirty="0">
              <a:latin typeface="Proxima Nova Rg" panose="02000506030000020004" pitchFamily="2" charset="0"/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xmlns="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7399470"/>
              </p:ext>
            </p:extLst>
          </p:nvPr>
        </p:nvGraphicFramePr>
        <p:xfrm>
          <a:off x="6021809" y="2005825"/>
          <a:ext cx="5851464" cy="4090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xmlns="" id="{465918D0-35DC-D149-9867-11D065199C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78575099"/>
              </p:ext>
            </p:extLst>
          </p:nvPr>
        </p:nvGraphicFramePr>
        <p:xfrm>
          <a:off x="318727" y="2257808"/>
          <a:ext cx="5372578" cy="2739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EFEE183-3EBF-1444-95A8-E3D6846E0913}"/>
              </a:ext>
            </a:extLst>
          </p:cNvPr>
          <p:cNvSpPr txBox="1"/>
          <p:nvPr/>
        </p:nvSpPr>
        <p:spPr>
          <a:xfrm>
            <a:off x="3005016" y="2663426"/>
            <a:ext cx="1833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5FEE9F4-A3E1-834F-BF67-418E2BCBB094}"/>
              </a:ext>
            </a:extLst>
          </p:cNvPr>
          <p:cNvSpPr txBox="1"/>
          <p:nvPr/>
        </p:nvSpPr>
        <p:spPr>
          <a:xfrm>
            <a:off x="745139" y="3797000"/>
            <a:ext cx="485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Additional functionality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3-D printing components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F33FCF95-1910-3E40-B4D7-6AF9932540F5}"/>
              </a:ext>
            </a:extLst>
          </p:cNvPr>
          <p:cNvSpPr/>
          <p:nvPr/>
        </p:nvSpPr>
        <p:spPr>
          <a:xfrm>
            <a:off x="416660" y="5242540"/>
            <a:ext cx="53725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Proxima Nova Rg" panose="02000506030000020004" pitchFamily="2" charset="0"/>
              </a:rPr>
              <a:t>Benchmarks, Commissioning &amp; Extra Credit determined by RADOLs</a:t>
            </a:r>
          </a:p>
        </p:txBody>
      </p:sp>
    </p:spTree>
    <p:extLst>
      <p:ext uri="{BB962C8B-B14F-4D97-AF65-F5344CB8AC3E}">
        <p14:creationId xmlns:p14="http://schemas.microsoft.com/office/powerpoint/2010/main" val="3496809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90831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3-D PRINTING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84419DB-5F36-6343-BD6A-014088404088}"/>
              </a:ext>
            </a:extLst>
          </p:cNvPr>
          <p:cNvSpPr txBox="1"/>
          <p:nvPr/>
        </p:nvSpPr>
        <p:spPr>
          <a:xfrm>
            <a:off x="11627893" y="74104"/>
            <a:ext cx="564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21</a:t>
            </a:r>
            <a:endParaRPr lang="en-US" sz="2000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A5A6F4F7-7179-344F-B61E-CE90AAC221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6000312"/>
              </p:ext>
            </p:extLst>
          </p:nvPr>
        </p:nvGraphicFramePr>
        <p:xfrm>
          <a:off x="129446" y="1849348"/>
          <a:ext cx="11864886" cy="383500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954962">
                  <a:extLst>
                    <a:ext uri="{9D8B030D-6E8A-4147-A177-3AD203B41FA5}">
                      <a16:colId xmlns:a16="http://schemas.microsoft.com/office/drawing/2014/main" xmlns="" val="2467471159"/>
                    </a:ext>
                  </a:extLst>
                </a:gridCol>
                <a:gridCol w="3154592">
                  <a:extLst>
                    <a:ext uri="{9D8B030D-6E8A-4147-A177-3AD203B41FA5}">
                      <a16:colId xmlns:a16="http://schemas.microsoft.com/office/drawing/2014/main" xmlns="" val="283581214"/>
                    </a:ext>
                  </a:extLst>
                </a:gridCol>
                <a:gridCol w="4755332">
                  <a:extLst>
                    <a:ext uri="{9D8B030D-6E8A-4147-A177-3AD203B41FA5}">
                      <a16:colId xmlns:a16="http://schemas.microsoft.com/office/drawing/2014/main" xmlns="" val="1098281478"/>
                    </a:ext>
                  </a:extLst>
                </a:gridCol>
              </a:tblGrid>
              <a:tr h="487175">
                <a:tc>
                  <a:txBody>
                    <a:bodyPr/>
                    <a:lstStyle/>
                    <a:p>
                      <a:r>
                        <a:rPr lang="en-US" sz="2400" b="1" i="0" dirty="0">
                          <a:latin typeface="Proxima Nova Rg" panose="02000506030000020004" pitchFamily="2" charset="0"/>
                        </a:rPr>
                        <a:t>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i="0" dirty="0">
                          <a:latin typeface="Proxima Nova Rg" panose="02000506030000020004" pitchFamily="2" charset="0"/>
                        </a:rPr>
                        <a:t>Mandatory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i="0" dirty="0">
                          <a:latin typeface="Proxima Nova Rg" panose="02000506030000020004" pitchFamily="2" charset="0"/>
                        </a:rPr>
                        <a:t>Extra Credit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56223447"/>
                  </a:ext>
                </a:extLst>
              </a:tr>
              <a:tr h="1204094"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EV3 Robot Projects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1 color logo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2 color logo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Course modification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Robot part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85414935"/>
                  </a:ext>
                </a:extLst>
              </a:tr>
              <a:tr h="792953"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Housing Innovation in Revit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>
                          <a:latin typeface="Proxima Nova Rg" panose="02000506030000020004" pitchFamily="2" charset="0"/>
                        </a:rPr>
                        <a:t>1 color logo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>
                          <a:latin typeface="Proxima Nova Rg" panose="02000506030000020004" pitchFamily="2" charset="0"/>
                        </a:rPr>
                        <a:t>1 printed floor plan</a:t>
                      </a:r>
                      <a:endParaRPr lang="en-US" sz="2400" b="0" i="0" dirty="0">
                        <a:latin typeface="Proxima Nova Rg" panose="0200050603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2 color logo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Up to 2 additional floor plans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50741125"/>
                  </a:ext>
                </a:extLst>
              </a:tr>
              <a:tr h="833603"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Rapid Assembly &amp; Design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Determined by </a:t>
                      </a:r>
                      <a:r>
                        <a:rPr lang="en-US" sz="2400" b="0" i="0" dirty="0" smtClean="0">
                          <a:latin typeface="Proxima Nova Rg" panose="02000506030000020004" pitchFamily="2" charset="0"/>
                        </a:rPr>
                        <a:t>RAD</a:t>
                      </a:r>
                      <a:r>
                        <a:rPr lang="en-US" sz="2400" b="0" i="0" baseline="0" dirty="0" smtClean="0">
                          <a:latin typeface="Proxima Nova Rg" panose="02000506030000020004" pitchFamily="2" charset="0"/>
                        </a:rPr>
                        <a:t> mentor</a:t>
                      </a:r>
                      <a:endParaRPr lang="en-US" sz="2400" b="0" i="0" dirty="0">
                        <a:latin typeface="Proxima Nova Rg" panose="0200050603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2 color logo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Determined by </a:t>
                      </a:r>
                      <a:r>
                        <a:rPr lang="en-US" sz="2400" b="0" i="0" dirty="0" smtClean="0">
                          <a:latin typeface="Proxima Nova Rg" panose="02000506030000020004" pitchFamily="2" charset="0"/>
                        </a:rPr>
                        <a:t>RAD</a:t>
                      </a:r>
                      <a:r>
                        <a:rPr lang="en-US" sz="2400" b="0" i="0" baseline="0" dirty="0" smtClean="0">
                          <a:latin typeface="Proxima Nova Rg" panose="02000506030000020004" pitchFamily="2" charset="0"/>
                        </a:rPr>
                        <a:t> mentor</a:t>
                      </a:r>
                      <a:endParaRPr lang="en-US" sz="2400" b="0" i="0" dirty="0">
                        <a:latin typeface="Proxima Nova Rg" panose="02000506030000020004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19905232"/>
                  </a:ext>
                </a:extLst>
              </a:tr>
              <a:tr h="487175">
                <a:tc>
                  <a:txBody>
                    <a:bodyPr/>
                    <a:lstStyle/>
                    <a:p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Biomedical Device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1 color logo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0" i="0" dirty="0">
                          <a:latin typeface="Proxima Nova Rg" panose="02000506030000020004" pitchFamily="2" charset="0"/>
                        </a:rPr>
                        <a:t>2 color logo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72458522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0EC131B-D6BF-9F4F-B30C-D4C814C3A9EB}"/>
              </a:ext>
            </a:extLst>
          </p:cNvPr>
          <p:cNvSpPr/>
          <p:nvPr/>
        </p:nvSpPr>
        <p:spPr>
          <a:xfrm>
            <a:off x="1975526" y="5716063"/>
            <a:ext cx="82409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  <a:latin typeface="Proxima Nova Rg" panose="02000506030000020004" pitchFamily="2" charset="0"/>
              </a:rPr>
              <a:t>Extra credit prints initial submission deadline is Milestone 2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xmlns="" id="{A62465D0-D9FE-5C40-899F-D494CC9F3BF8}"/>
              </a:ext>
            </a:extLst>
          </p:cNvPr>
          <p:cNvSpPr txBox="1">
            <a:spLocks/>
          </p:cNvSpPr>
          <p:nvPr/>
        </p:nvSpPr>
        <p:spPr>
          <a:xfrm>
            <a:off x="197668" y="1376820"/>
            <a:ext cx="6392614" cy="6217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2000" dirty="0">
                <a:latin typeface="Proxima Nova Rg" panose="02000506030000020004" pitchFamily="2" charset="0"/>
              </a:rPr>
              <a:t>Table 2: 3-D Printing Breakdown </a:t>
            </a:r>
          </a:p>
        </p:txBody>
      </p:sp>
    </p:spTree>
    <p:extLst>
      <p:ext uri="{BB962C8B-B14F-4D97-AF65-F5344CB8AC3E}">
        <p14:creationId xmlns:p14="http://schemas.microsoft.com/office/powerpoint/2010/main" val="27109098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90831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3-D PRINTING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384419DB-5F36-6343-BD6A-014088404088}"/>
              </a:ext>
            </a:extLst>
          </p:cNvPr>
          <p:cNvSpPr txBox="1"/>
          <p:nvPr/>
        </p:nvSpPr>
        <p:spPr>
          <a:xfrm>
            <a:off x="11627893" y="74104"/>
            <a:ext cx="564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22</a:t>
            </a:r>
            <a:endParaRPr lang="en-US" sz="2000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5C1CE15-DFE4-8448-8FF0-EDDBF7A89995}"/>
              </a:ext>
            </a:extLst>
          </p:cNvPr>
          <p:cNvSpPr/>
          <p:nvPr/>
        </p:nvSpPr>
        <p:spPr>
          <a:xfrm>
            <a:off x="6096000" y="1828868"/>
            <a:ext cx="595755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Proxima Nova Rg" panose="02000506030000020004" pitchFamily="2" charset="0"/>
              </a:rPr>
              <a:t>Prints must be creative and unique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Proxima Nova Rg" panose="02000506030000020004" pitchFamily="2" charset="0"/>
              </a:rPr>
              <a:t>Logo cannot be pure text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Proxima Nova Rg" panose="02000506030000020004" pitchFamily="2" charset="0"/>
              </a:rPr>
              <a:t>Completing extra credit 3-D print exempts logo requirement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Proxima Nova Rg" panose="02000506030000020004" pitchFamily="2" charset="0"/>
              </a:rPr>
              <a:t>Always have a contingency plan for course &amp; part prints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>
                <a:latin typeface="Proxima Nova Rg" panose="02000506030000020004" pitchFamily="2" charset="0"/>
              </a:rPr>
              <a:t>Visit EG Proto Lab for 1:1 help</a:t>
            </a:r>
          </a:p>
          <a:p>
            <a:pPr marL="457200" indent="-4572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600" u="sng" dirty="0">
                <a:solidFill>
                  <a:schemeClr val="accent6"/>
                </a:solidFill>
                <a:latin typeface="Proxima Nova Rg" panose="02000506030000020004" pitchFamily="2" charset="0"/>
              </a:rPr>
              <a:t>More info on 3-D Printing Guide on Student Manual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xmlns="" id="{50004ABA-EFF0-5A44-A9C5-79931E6B43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8470289"/>
              </p:ext>
            </p:extLst>
          </p:nvPr>
        </p:nvGraphicFramePr>
        <p:xfrm>
          <a:off x="304562" y="1739209"/>
          <a:ext cx="5588237" cy="4353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257492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05583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CLOSING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xmlns="" id="{E320B5D8-94B6-044F-B9DD-8CBBCBC65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23</a:t>
            </a:fld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6CA9691-0503-C146-B3CB-C1192E0D4FE3}"/>
              </a:ext>
            </a:extLst>
          </p:cNvPr>
          <p:cNvSpPr txBox="1"/>
          <p:nvPr/>
        </p:nvSpPr>
        <p:spPr>
          <a:xfrm>
            <a:off x="11627893" y="74104"/>
            <a:ext cx="564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23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4471FAC-1877-0547-931D-C8062C44893C}"/>
              </a:ext>
            </a:extLst>
          </p:cNvPr>
          <p:cNvSpPr/>
          <p:nvPr/>
        </p:nvSpPr>
        <p:spPr>
          <a:xfrm>
            <a:off x="902648" y="1910931"/>
            <a:ext cx="9779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Proxima Nova Rg" panose="02000506030000020004" pitchFamily="2" charset="0"/>
              </a:rPr>
              <a:t>Which projects interest you?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Proxima Nova Rg" panose="02000506030000020004" pitchFamily="2" charset="0"/>
              </a:rPr>
              <a:t>Refer to </a:t>
            </a:r>
            <a:r>
              <a:rPr lang="en-US" sz="3200" dirty="0" err="1">
                <a:latin typeface="Proxima Nova Rg" panose="02000506030000020004" pitchFamily="2" charset="0"/>
              </a:rPr>
              <a:t>manual.eg.poly.edu</a:t>
            </a:r>
            <a:r>
              <a:rPr lang="en-US" sz="3200" dirty="0">
                <a:latin typeface="Proxima Nova Rg" panose="02000506030000020004" pitchFamily="2" charset="0"/>
              </a:rPr>
              <a:t> for full project information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Proxima Nova Rg" panose="02000506030000020004" pitchFamily="2" charset="0"/>
              </a:rPr>
              <a:t>Speak with professors and TAs regarding projects</a:t>
            </a:r>
          </a:p>
        </p:txBody>
      </p:sp>
    </p:spTree>
    <p:extLst>
      <p:ext uri="{BB962C8B-B14F-4D97-AF65-F5344CB8AC3E}">
        <p14:creationId xmlns:p14="http://schemas.microsoft.com/office/powerpoint/2010/main" val="32461392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dirty="0">
                <a:latin typeface="Gotham Medium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DA95B0A3-9BEA-6548-9264-C52F321E5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24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4F1CEE9-9D87-B84B-B9E0-80A8DCCEEB1A}"/>
              </a:ext>
            </a:extLst>
          </p:cNvPr>
          <p:cNvSpPr txBox="1"/>
          <p:nvPr/>
        </p:nvSpPr>
        <p:spPr>
          <a:xfrm>
            <a:off x="11637364" y="74104"/>
            <a:ext cx="5546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24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926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700123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PROJECT INTRODUCTION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16AFA9E-63EE-1A46-9B0E-65C62D65936F}"/>
              </a:ext>
            </a:extLst>
          </p:cNvPr>
          <p:cNvSpPr txBox="1"/>
          <p:nvPr/>
        </p:nvSpPr>
        <p:spPr>
          <a:xfrm>
            <a:off x="11785420" y="74104"/>
            <a:ext cx="406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roxima Nova Rg" panose="02000506030000020004" pitchFamily="2" charset="0"/>
              </a:rPr>
              <a:t>3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xmlns="" id="{F7ECC599-1849-154D-BF12-13A0E9874EEB}"/>
              </a:ext>
            </a:extLst>
          </p:cNvPr>
          <p:cNvSpPr txBox="1">
            <a:spLocks/>
          </p:cNvSpPr>
          <p:nvPr/>
        </p:nvSpPr>
        <p:spPr>
          <a:xfrm>
            <a:off x="1095823" y="1965434"/>
            <a:ext cx="6145805" cy="34957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2800" dirty="0">
                <a:solidFill>
                  <a:srgbClr val="57068C"/>
                </a:solidFill>
                <a:latin typeface="Proxima Nova Rg" panose="02000506030000020004" pitchFamily="2" charset="0"/>
              </a:rPr>
              <a:t>Four Project Types: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Proxima Nova Rg" panose="02000506030000020004" pitchFamily="2" charset="0"/>
              </a:rPr>
              <a:t>Autonomous robot obstacle course</a:t>
            </a:r>
            <a:endParaRPr lang="en-US" sz="2800" dirty="0">
              <a:latin typeface="Proxima Nova Rg" panose="02000506030000020004" pitchFamily="2" charset="0"/>
            </a:endParaRP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Housing Innovation in Revit (HIR)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Biomedical Device </a:t>
            </a:r>
          </a:p>
          <a:p>
            <a:pPr marL="457200" indent="-4572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Proxima Nova Rg" panose="02000506030000020004" pitchFamily="2" charset="0"/>
              </a:rPr>
              <a:t>Rapid </a:t>
            </a:r>
            <a:r>
              <a:rPr lang="en-US" sz="2800" dirty="0">
                <a:latin typeface="Proxima Nova Rg" panose="02000506030000020004" pitchFamily="2" charset="0"/>
              </a:rPr>
              <a:t>Assembly and </a:t>
            </a:r>
            <a:r>
              <a:rPr lang="en-US" sz="2800" dirty="0" smtClean="0">
                <a:latin typeface="Proxima Nova Rg" panose="02000506030000020004" pitchFamily="2" charset="0"/>
              </a:rPr>
              <a:t>Design</a:t>
            </a:r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0F432BB-BE73-4A4E-AB3F-88BE3BBA3B14}"/>
              </a:ext>
            </a:extLst>
          </p:cNvPr>
          <p:cNvSpPr/>
          <p:nvPr/>
        </p:nvSpPr>
        <p:spPr>
          <a:xfrm>
            <a:off x="8054006" y="1688821"/>
            <a:ext cx="262764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10</a:t>
            </a:r>
          </a:p>
          <a:p>
            <a:pPr algn="ctr"/>
            <a:r>
              <a:rPr lang="en-US" sz="32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Week Project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FE08EBE-2F0E-C145-B2B3-C7286EF8AA63}"/>
              </a:ext>
            </a:extLst>
          </p:cNvPr>
          <p:cNvSpPr/>
          <p:nvPr/>
        </p:nvSpPr>
        <p:spPr>
          <a:xfrm>
            <a:off x="7848020" y="3956336"/>
            <a:ext cx="3039614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2-4</a:t>
            </a:r>
          </a:p>
          <a:p>
            <a:pPr algn="ctr"/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Member Teams</a:t>
            </a:r>
            <a:endParaRPr lang="en-US" sz="3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Rg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79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594988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PROJECT GRADING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-1" y="6323329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D93573E-69C9-8744-A64F-FA459154CE16}"/>
              </a:ext>
            </a:extLst>
          </p:cNvPr>
          <p:cNvSpPr txBox="1"/>
          <p:nvPr/>
        </p:nvSpPr>
        <p:spPr>
          <a:xfrm>
            <a:off x="11785420" y="74104"/>
            <a:ext cx="406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roxima Nova Rg" panose="02000506030000020004" pitchFamily="2" charset="0"/>
              </a:rPr>
              <a:t>4</a:t>
            </a:r>
            <a:endParaRPr lang="en-US" sz="2000" dirty="0">
              <a:solidFill>
                <a:schemeClr val="bg1"/>
              </a:solidFill>
            </a:endParaRPr>
          </a:p>
        </p:txBody>
      </p:sp>
      <p:graphicFrame>
        <p:nvGraphicFramePr>
          <p:cNvPr id="18" name="Content Placeholder 3">
            <a:extLst>
              <a:ext uri="{FF2B5EF4-FFF2-40B4-BE49-F238E27FC236}">
                <a16:creationId xmlns:a16="http://schemas.microsoft.com/office/drawing/2014/main" xmlns="" id="{85089CF4-DA82-9549-B0F2-1A1046D62B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7349655"/>
              </p:ext>
            </p:extLst>
          </p:nvPr>
        </p:nvGraphicFramePr>
        <p:xfrm>
          <a:off x="989753" y="2370541"/>
          <a:ext cx="10451806" cy="2236382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2259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2259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200" b="1" i="0" dirty="0">
                          <a:latin typeface="Proxima Nova Rg" panose="02000506030000020004" pitchFamily="2" charset="0"/>
                        </a:rPr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i="0" dirty="0">
                          <a:latin typeface="Proxima Nova Rg" panose="02000506030000020004" pitchFamily="2" charset="0"/>
                        </a:rPr>
                        <a:t>% of SLDP Grade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dirty="0">
                          <a:latin typeface="Proxima Nova Rg" panose="02000506030000020004" pitchFamily="2" charset="0"/>
                        </a:rPr>
                        <a:t>Benchmarks</a:t>
                      </a:r>
                      <a:r>
                        <a:rPr lang="en-US" sz="3200" b="0" i="0" baseline="0" dirty="0">
                          <a:latin typeface="Proxima Nova Rg" panose="02000506030000020004" pitchFamily="2" charset="0"/>
                        </a:rPr>
                        <a:t> and Commissioning</a:t>
                      </a:r>
                      <a:endParaRPr lang="en-US" sz="3200" b="0" i="0" dirty="0">
                        <a:latin typeface="Proxima Nova Rg" panose="02000506030000020004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dirty="0">
                          <a:latin typeface="Proxima Nova Rg" panose="02000506030000020004" pitchFamily="2" charset="0"/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dirty="0">
                          <a:latin typeface="Proxima Nova Rg" panose="02000506030000020004" pitchFamily="2" charset="0"/>
                        </a:rPr>
                        <a:t>Final 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dirty="0">
                          <a:latin typeface="Proxima Nova Rg" panose="02000506030000020004" pitchFamily="2" charset="0"/>
                        </a:rPr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20" name="Subtitle 2">
            <a:extLst>
              <a:ext uri="{FF2B5EF4-FFF2-40B4-BE49-F238E27FC236}">
                <a16:creationId xmlns:a16="http://schemas.microsoft.com/office/drawing/2014/main" xmlns="" id="{1A311BE2-4737-8D45-80E0-97C55F83A525}"/>
              </a:ext>
            </a:extLst>
          </p:cNvPr>
          <p:cNvSpPr txBox="1">
            <a:spLocks/>
          </p:cNvSpPr>
          <p:nvPr/>
        </p:nvSpPr>
        <p:spPr>
          <a:xfrm>
            <a:off x="897186" y="1813128"/>
            <a:ext cx="6084343" cy="5483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2000" dirty="0">
                <a:latin typeface="Proxima Nova Rg" panose="02000506030000020004" pitchFamily="2" charset="0"/>
              </a:rPr>
              <a:t>Table 1: SLDP Grading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B3E05375-2857-1244-9385-F7EE9201EE74}"/>
              </a:ext>
            </a:extLst>
          </p:cNvPr>
          <p:cNvSpPr/>
          <p:nvPr/>
        </p:nvSpPr>
        <p:spPr>
          <a:xfrm>
            <a:off x="2848957" y="4975344"/>
            <a:ext cx="64940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0"/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SLDP is 30% of total course grade </a:t>
            </a:r>
            <a:endParaRPr lang="en-US" sz="3200" b="1" cap="none" spc="0" dirty="0">
              <a:ln w="0"/>
              <a:solidFill>
                <a:schemeClr val="accent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Rg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38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6" y="548319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PROJECT GRADING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9470" y="-626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8EFDEF9-4870-7045-8792-80AFFC0DE32D}"/>
              </a:ext>
            </a:extLst>
          </p:cNvPr>
          <p:cNvSpPr txBox="1"/>
          <p:nvPr/>
        </p:nvSpPr>
        <p:spPr>
          <a:xfrm>
            <a:off x="11785420" y="74104"/>
            <a:ext cx="406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roxima Nova Rg" panose="02000506030000020004" pitchFamily="2" charset="0"/>
              </a:rPr>
              <a:t>5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665DA58-A826-B043-9CC3-7A4E61954D25}"/>
              </a:ext>
            </a:extLst>
          </p:cNvPr>
          <p:cNvSpPr/>
          <p:nvPr/>
        </p:nvSpPr>
        <p:spPr>
          <a:xfrm>
            <a:off x="323990" y="1798843"/>
            <a:ext cx="587941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57068C"/>
                </a:solidFill>
                <a:latin typeface="Proxima Nova Rg" panose="02000506030000020004" pitchFamily="2" charset="0"/>
              </a:rPr>
              <a:t>Benchmarks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Proxima Nova Rg" panose="02000506030000020004" pitchFamily="2" charset="0"/>
              </a:rPr>
              <a:t>Two during semester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Proxima Nova Rg" panose="02000506030000020004" pitchFamily="2" charset="0"/>
              </a:rPr>
              <a:t>Completion of certain portions of project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Proxima Nova Rg" panose="02000506030000020004" pitchFamily="2" charset="0"/>
              </a:rPr>
              <a:t>Due dates on section schedule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Proxima Nova Rg" panose="02000506030000020004" pitchFamily="2" charset="0"/>
              </a:rPr>
              <a:t>Penalties for late completion 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xmlns="" id="{A32A8B66-8552-784A-9380-AB5393BCC9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2765937"/>
              </p:ext>
            </p:extLst>
          </p:nvPr>
        </p:nvGraphicFramePr>
        <p:xfrm>
          <a:off x="5636365" y="1306818"/>
          <a:ext cx="6231645" cy="41910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05192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6" y="548319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PROJECT GRADING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8EFDEF9-4870-7045-8792-80AFFC0DE32D}"/>
              </a:ext>
            </a:extLst>
          </p:cNvPr>
          <p:cNvSpPr txBox="1"/>
          <p:nvPr/>
        </p:nvSpPr>
        <p:spPr>
          <a:xfrm>
            <a:off x="11785420" y="74104"/>
            <a:ext cx="406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roxima Nova Rg" panose="02000506030000020004" pitchFamily="2" charset="0"/>
              </a:rPr>
              <a:t>6</a:t>
            </a:r>
            <a:endParaRPr lang="en-US" sz="2000" dirty="0">
              <a:solidFill>
                <a:schemeClr val="bg1"/>
              </a:solidFill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xmlns="" id="{276B525F-BE60-234A-B4C1-40A8C09E60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5784775"/>
              </p:ext>
            </p:extLst>
          </p:nvPr>
        </p:nvGraphicFramePr>
        <p:xfrm>
          <a:off x="6095999" y="1247047"/>
          <a:ext cx="6546163" cy="44799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E2A94D1-EEC5-C24D-8096-1D022EB6720D}"/>
              </a:ext>
            </a:extLst>
          </p:cNvPr>
          <p:cNvSpPr/>
          <p:nvPr/>
        </p:nvSpPr>
        <p:spPr>
          <a:xfrm>
            <a:off x="439543" y="1686108"/>
            <a:ext cx="584621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57068C"/>
                </a:solidFill>
                <a:latin typeface="Proxima Nova Rg" panose="02000506030000020004" pitchFamily="2" charset="0"/>
              </a:rPr>
              <a:t>Commissioning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Completion of all tasks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Due date on schedule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Failure of completion results in partial commissioning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FD52100-582E-B644-A477-9C828DE89163}"/>
              </a:ext>
            </a:extLst>
          </p:cNvPr>
          <p:cNvSpPr/>
          <p:nvPr/>
        </p:nvSpPr>
        <p:spPr>
          <a:xfrm>
            <a:off x="439542" y="4136554"/>
            <a:ext cx="616054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57068C"/>
                </a:solidFill>
                <a:latin typeface="Proxima Nova Rg" panose="02000506030000020004" pitchFamily="2" charset="0"/>
              </a:rPr>
              <a:t>Submission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Submission of all SLDP material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Same date as commissioning</a:t>
            </a:r>
          </a:p>
        </p:txBody>
      </p:sp>
    </p:spTree>
    <p:extLst>
      <p:ext uri="{BB962C8B-B14F-4D97-AF65-F5344CB8AC3E}">
        <p14:creationId xmlns:p14="http://schemas.microsoft.com/office/powerpoint/2010/main" val="1261678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05583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SLDP OPTIONS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6CA9691-0503-C146-B3CB-C1192E0D4FE3}"/>
              </a:ext>
            </a:extLst>
          </p:cNvPr>
          <p:cNvSpPr txBox="1"/>
          <p:nvPr/>
        </p:nvSpPr>
        <p:spPr>
          <a:xfrm>
            <a:off x="11785420" y="74104"/>
            <a:ext cx="406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roxima Nova Rg" panose="02000506030000020004" pitchFamily="2" charset="0"/>
              </a:rPr>
              <a:t>7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1039E90-3BBB-1C46-BCDA-7BA10A7F381E}"/>
              </a:ext>
            </a:extLst>
          </p:cNvPr>
          <p:cNvSpPr/>
          <p:nvPr/>
        </p:nvSpPr>
        <p:spPr>
          <a:xfrm>
            <a:off x="406581" y="2167351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57068C"/>
                </a:solidFill>
                <a:latin typeface="Proxima Nova Rg" panose="02000506030000020004" pitchFamily="2" charset="0"/>
              </a:rPr>
              <a:t>Bomb Disarming Robot (BDR)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Disable bomb &amp; return to start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Avoid decoy bombs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D83371D-6CAA-2C48-82B6-BCE1138B0C26}"/>
              </a:ext>
            </a:extLst>
          </p:cNvPr>
          <p:cNvSpPr/>
          <p:nvPr/>
        </p:nvSpPr>
        <p:spPr>
          <a:xfrm>
            <a:off x="406581" y="3782708"/>
            <a:ext cx="31367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6"/>
                </a:solidFill>
                <a:latin typeface="Proxima Nova Rg" panose="02000506030000020004" pitchFamily="2" charset="0"/>
              </a:rPr>
              <a:t>Allowed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Jump off levels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Climb walls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20FA0660-5CA3-5649-A217-AA724A096D0A}"/>
              </a:ext>
            </a:extLst>
          </p:cNvPr>
          <p:cNvSpPr/>
          <p:nvPr/>
        </p:nvSpPr>
        <p:spPr>
          <a:xfrm>
            <a:off x="3612107" y="3752891"/>
            <a:ext cx="356974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  <a:latin typeface="Proxima Nova Rg" panose="02000506030000020004" pitchFamily="2" charset="0"/>
              </a:rPr>
              <a:t>Prohibited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Arms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Slingshots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Projectiles</a:t>
            </a:r>
          </a:p>
        </p:txBody>
      </p:sp>
      <p:pic>
        <p:nvPicPr>
          <p:cNvPr id="11" name="Picture 10" descr="A picture containing toy, table&#10;&#10;Description automatically generated">
            <a:extLst>
              <a:ext uri="{FF2B5EF4-FFF2-40B4-BE49-F238E27FC236}">
                <a16:creationId xmlns:a16="http://schemas.microsoft.com/office/drawing/2014/main" xmlns="" id="{5072E8EF-941F-FD48-8C36-DB664EF7BE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252" y="1530161"/>
            <a:ext cx="6095999" cy="394592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D5D9FED-C93F-E34C-846A-B73C0E7E8FEC}"/>
              </a:ext>
            </a:extLst>
          </p:cNvPr>
          <p:cNvSpPr/>
          <p:nvPr/>
        </p:nvSpPr>
        <p:spPr>
          <a:xfrm>
            <a:off x="7667508" y="5127993"/>
            <a:ext cx="29097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1: BDR configuration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44A5028-9640-D245-8AC1-C2FE99F53342}"/>
              </a:ext>
            </a:extLst>
          </p:cNvPr>
          <p:cNvSpPr/>
          <p:nvPr/>
        </p:nvSpPr>
        <p:spPr>
          <a:xfrm>
            <a:off x="3366729" y="1428575"/>
            <a:ext cx="545854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Autonomous EV3 Robot Courses</a:t>
            </a:r>
            <a:endParaRPr lang="en-US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Rg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67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472693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SLDP OPTIONS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6CA9691-0503-C146-B3CB-C1192E0D4FE3}"/>
              </a:ext>
            </a:extLst>
          </p:cNvPr>
          <p:cNvSpPr txBox="1"/>
          <p:nvPr/>
        </p:nvSpPr>
        <p:spPr>
          <a:xfrm>
            <a:off x="11785420" y="74104"/>
            <a:ext cx="406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roxima Nova Rg" panose="02000506030000020004" pitchFamily="2" charset="0"/>
              </a:rPr>
              <a:t>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44A5028-9640-D245-8AC1-C2FE99F53342}"/>
              </a:ext>
            </a:extLst>
          </p:cNvPr>
          <p:cNvSpPr/>
          <p:nvPr/>
        </p:nvSpPr>
        <p:spPr>
          <a:xfrm>
            <a:off x="3366727" y="1281853"/>
            <a:ext cx="545854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Autonomous EV3 Robot Courses</a:t>
            </a:r>
            <a:endParaRPr lang="en-US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1039E90-3BBB-1C46-BCDA-7BA10A7F381E}"/>
              </a:ext>
            </a:extLst>
          </p:cNvPr>
          <p:cNvSpPr/>
          <p:nvPr/>
        </p:nvSpPr>
        <p:spPr>
          <a:xfrm>
            <a:off x="318727" y="194710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1" dirty="0">
                <a:solidFill>
                  <a:srgbClr val="57068C"/>
                </a:solidFill>
                <a:latin typeface="Proxima Nova Rg" panose="02000506030000020004" pitchFamily="2" charset="0"/>
              </a:rPr>
              <a:t>Bomb Disarming Robot (BDR)</a:t>
            </a:r>
          </a:p>
          <a:p>
            <a:endParaRPr lang="en-US" sz="2800" dirty="0">
              <a:latin typeface="Proxima Nova Rg" panose="02000506030000020004" pitchFamily="2" charset="0"/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xmlns="" id="{474A675E-E837-3C4C-A2CC-BD6C3613B6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8390743"/>
              </p:ext>
            </p:extLst>
          </p:nvPr>
        </p:nvGraphicFramePr>
        <p:xfrm>
          <a:off x="6021809" y="2005825"/>
          <a:ext cx="5851464" cy="4090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xmlns="" id="{AE5E1CB1-D2F5-5D4E-8A07-A4E2ECCB33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4012043"/>
              </p:ext>
            </p:extLst>
          </p:nvPr>
        </p:nvGraphicFramePr>
        <p:xfrm>
          <a:off x="406355" y="2807120"/>
          <a:ext cx="4767623" cy="2586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D95931F-0A9C-B443-A9B8-2DDD2175238A}"/>
              </a:ext>
            </a:extLst>
          </p:cNvPr>
          <p:cNvSpPr txBox="1"/>
          <p:nvPr/>
        </p:nvSpPr>
        <p:spPr>
          <a:xfrm>
            <a:off x="2669683" y="3223016"/>
            <a:ext cx="2036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Proxima Nova Rg" panose="02000506030000020004" pitchFamily="2" charset="0"/>
              </a:rPr>
              <a:t>Extra Credit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A4D5049-E30A-8E4D-89FD-6C5295031400}"/>
              </a:ext>
            </a:extLst>
          </p:cNvPr>
          <p:cNvSpPr txBox="1"/>
          <p:nvPr/>
        </p:nvSpPr>
        <p:spPr>
          <a:xfrm>
            <a:off x="700072" y="4205252"/>
            <a:ext cx="41801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Disable/retrieve triangulation devices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Proxima Nova Rg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89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indoor, computer, laptop, sitting&#10;&#10;Description automatically generated">
            <a:extLst>
              <a:ext uri="{FF2B5EF4-FFF2-40B4-BE49-F238E27FC236}">
                <a16:creationId xmlns:a16="http://schemas.microsoft.com/office/drawing/2014/main" xmlns="" id="{BC6F2E3F-1405-1F4C-94E9-38CDC7533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887" y="1625747"/>
            <a:ext cx="6688658" cy="38412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05583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SLDP OPTIONS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002BACC-BF1A-459A-92B0-AA9D96F3297F}"/>
              </a:ext>
            </a:extLst>
          </p:cNvPr>
          <p:cNvSpPr/>
          <p:nvPr/>
        </p:nvSpPr>
        <p:spPr>
          <a:xfrm>
            <a:off x="0" y="6341147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Proxima Nova Rg" panose="02000506030000020004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86CA9691-0503-C146-B3CB-C1192E0D4FE3}"/>
              </a:ext>
            </a:extLst>
          </p:cNvPr>
          <p:cNvSpPr txBox="1"/>
          <p:nvPr/>
        </p:nvSpPr>
        <p:spPr>
          <a:xfrm>
            <a:off x="11785420" y="74104"/>
            <a:ext cx="406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Proxima Nova Rg" panose="02000506030000020004" pitchFamily="2" charset="0"/>
              </a:rPr>
              <a:t>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44A5028-9640-D245-8AC1-C2FE99F53342}"/>
              </a:ext>
            </a:extLst>
          </p:cNvPr>
          <p:cNvSpPr/>
          <p:nvPr/>
        </p:nvSpPr>
        <p:spPr>
          <a:xfrm>
            <a:off x="3366729" y="1428575"/>
            <a:ext cx="545854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roxima Nova Rg" panose="02000506030000020004" pitchFamily="2" charset="0"/>
              </a:rPr>
              <a:t>Autonomous EV3 Robot Courses</a:t>
            </a:r>
            <a:endParaRPr lang="en-US" sz="28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roxima Nova Rg" panose="02000506030000020004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1039E90-3BBB-1C46-BCDA-7BA10A7F381E}"/>
              </a:ext>
            </a:extLst>
          </p:cNvPr>
          <p:cNvSpPr/>
          <p:nvPr/>
        </p:nvSpPr>
        <p:spPr>
          <a:xfrm>
            <a:off x="450233" y="1997753"/>
            <a:ext cx="545854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57068C"/>
                </a:solidFill>
                <a:latin typeface="Proxima Nova Rg" panose="02000506030000020004" pitchFamily="2" charset="0"/>
              </a:rPr>
              <a:t>Retrieval &amp; Delivery System (RDS)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Retrieve &amp; deliver fuel cells (energy) for hospitals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Hospitals are variable in energy efficiency worth a certain multiplier value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Deliver 200 hours of energy to hospitals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Proxima Nova Rg" panose="02000506030000020004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D5D9FED-C93F-E34C-846A-B73C0E7E8FEC}"/>
              </a:ext>
            </a:extLst>
          </p:cNvPr>
          <p:cNvSpPr/>
          <p:nvPr/>
        </p:nvSpPr>
        <p:spPr>
          <a:xfrm>
            <a:off x="7362020" y="5204010"/>
            <a:ext cx="3015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0"/>
              </a:rPr>
              <a:t>Figure 2: RDS configuration </a:t>
            </a:r>
          </a:p>
        </p:txBody>
      </p:sp>
    </p:spTree>
    <p:extLst>
      <p:ext uri="{BB962C8B-B14F-4D97-AF65-F5344CB8AC3E}">
        <p14:creationId xmlns:p14="http://schemas.microsoft.com/office/powerpoint/2010/main" val="16949912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roduction to EG 1003" id="{CB599C07-1460-F34F-AADE-ABB178B70586}" vid="{230C09DA-D39A-7649-920B-3AE1E29D9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7863</TotalTime>
  <Words>918</Words>
  <Application>Microsoft Office PowerPoint</Application>
  <PresentationFormat>Widescreen</PresentationFormat>
  <Paragraphs>274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Gotham Medium</vt:lpstr>
      <vt:lpstr>Proxima Nova</vt:lpstr>
      <vt:lpstr>Calibri Light</vt:lpstr>
      <vt:lpstr>Arial</vt:lpstr>
      <vt:lpstr>Proxima Nova Rg</vt:lpstr>
      <vt:lpstr>Calibri</vt:lpstr>
      <vt:lpstr>Office Theme</vt:lpstr>
      <vt:lpstr>SEMESTER-LONG DESIGN PROJECTS</vt:lpstr>
      <vt:lpstr>AGENDA</vt:lpstr>
      <vt:lpstr>PROJECT INTRODUCTION</vt:lpstr>
      <vt:lpstr>PROJECT GRADING</vt:lpstr>
      <vt:lpstr>PROJECT GRADING</vt:lpstr>
      <vt:lpstr>PROJECT GRADING</vt:lpstr>
      <vt:lpstr>SLDP OPTIONS</vt:lpstr>
      <vt:lpstr>SLDP OPTIONS</vt:lpstr>
      <vt:lpstr>SLDP OPTIONS</vt:lpstr>
      <vt:lpstr>SLDP OPTIONS</vt:lpstr>
      <vt:lpstr>SLDP OPTIONS</vt:lpstr>
      <vt:lpstr>SLDP OPTIONS</vt:lpstr>
      <vt:lpstr>SLDP OPTIONS</vt:lpstr>
      <vt:lpstr>SLDP OPTIONS</vt:lpstr>
      <vt:lpstr>SLDP OPTIONS</vt:lpstr>
      <vt:lpstr>SLDP OPTIONS</vt:lpstr>
      <vt:lpstr>SLDP OPTIONS</vt:lpstr>
      <vt:lpstr>SLDP OPTIONS</vt:lpstr>
      <vt:lpstr>SLDP OPTIONS</vt:lpstr>
      <vt:lpstr>SLDP OPTIONS</vt:lpstr>
      <vt:lpstr>3-D PRINTING</vt:lpstr>
      <vt:lpstr>3-D PRINTING</vt:lpstr>
      <vt:lpstr>CLOSING</vt:lpstr>
      <vt:lpstr>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EG 1003</dc:title>
  <dc:creator>Brooke Mitchell</dc:creator>
  <cp:lastModifiedBy>User</cp:lastModifiedBy>
  <cp:revision>54</cp:revision>
  <dcterms:created xsi:type="dcterms:W3CDTF">2020-01-14T01:21:39Z</dcterms:created>
  <dcterms:modified xsi:type="dcterms:W3CDTF">2020-01-27T14:29:23Z</dcterms:modified>
</cp:coreProperties>
</file>