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5" imgW="3104623" imgH="1628690" progId="PBrush">
                  <p:embed/>
                </p:oleObj>
              </mc:Choice>
              <mc:Fallback>
                <p:oleObj name="Bitmap Image" r:id="rId5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dirty="0">
                <a:latin typeface="Proxima Nova Lt" panose="02000506030000020004" pitchFamily="50" charset="0"/>
              </a:rPr>
              <a:t>all hands </a:t>
            </a:r>
            <a:br>
              <a:rPr lang="en-US" dirty="0">
                <a:latin typeface="Proxima Nova Lt" panose="02000506030000020004" pitchFamily="50" charset="0"/>
              </a:rPr>
            </a:br>
            <a:r>
              <a:rPr lang="en-US" dirty="0"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0.2 meters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boom design and concepts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what is a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points/regions: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782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Cambria Math</vt:lpstr>
      <vt:lpstr>Calibri</vt:lpstr>
      <vt:lpstr>Symbol</vt:lpstr>
      <vt:lpstr>Arial</vt:lpstr>
      <vt:lpstr>Calibri Light</vt:lpstr>
      <vt:lpstr>Proxima Nova Lt</vt:lpstr>
      <vt:lpstr>Proxima Nova Rg</vt:lpstr>
      <vt:lpstr>Gotham Medium</vt:lpstr>
      <vt:lpstr>Office Theme</vt:lpstr>
      <vt:lpstr>Equation</vt:lpstr>
      <vt:lpstr>Bitmap Image</vt:lpstr>
      <vt:lpstr>BOOM CONSTRUCTION COMPETITION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41</cp:revision>
  <dcterms:created xsi:type="dcterms:W3CDTF">2019-06-25T23:10:16Z</dcterms:created>
  <dcterms:modified xsi:type="dcterms:W3CDTF">2020-01-29T04:31:33Z</dcterms:modified>
</cp:coreProperties>
</file>