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4030000020004" pitchFamily="50" charset="0"/>
      <p:regular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4BA2F2-C92D-4096-A2EA-8A118E45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AA02A6-6140-400D-AEB9-02E1177A6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blood typing of suspects,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fingerprint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93A6F6-4C30-40F4-AADD-723FA09E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CF1789-9DBB-47CC-BADD-3522B1D46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8512F3-4FF1-4FC9-960C-A325D7A99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19400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42CC8F-66C5-4C51-9DDC-A67AA9EAF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7F1980-6A09-40D9-9A12-9E4ED40D0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FD4DC6-44AB-4133-9C16-B18D2ED21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397896-9111-4DEE-B95F-5AA1CBF85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587B7A-AD08-4EC8-B0AC-356A58C60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9BD9A2-2EA0-4E38-9051-F37FB7AAF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057" y="2035042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CE5309-31AB-4E14-AF5A-F4D770540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0C2DF4-F139-484D-A017-D973B09EA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439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BIOMEDICAL FORENSICS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41</cp:revision>
  <dcterms:created xsi:type="dcterms:W3CDTF">2019-06-25T23:10:16Z</dcterms:created>
  <dcterms:modified xsi:type="dcterms:W3CDTF">2020-08-02T00:27:56Z</dcterms:modified>
</cp:coreProperties>
</file>