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42F8F-870C-4227-B86F-9B34D23B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0E720-FD57-4774-8C56-F20C1DD57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Bitmap Image" r:id="rId4" imgW="3104623" imgH="1628690" progId="PBrush">
                  <p:embed/>
                </p:oleObj>
              </mc:Choice>
              <mc:Fallback>
                <p:oleObj name="Bitmap Image" r:id="rId4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2E883-F6C6-4EB5-A6CC-BD83232CD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D4BE4C-C7E5-4277-9C9F-FCB2FB5B9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dirty="0">
                <a:latin typeface="Proxima Nova Lt" panose="02000506030000020004" pitchFamily="50" charset="0"/>
              </a:rPr>
              <a:t>all hands </a:t>
            </a:r>
            <a:br>
              <a:rPr lang="en-US" dirty="0">
                <a:latin typeface="Proxima Nova Lt" panose="02000506030000020004" pitchFamily="50" charset="0"/>
              </a:rPr>
            </a:br>
            <a:r>
              <a:rPr lang="en-US" dirty="0"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1016A0-4D5A-4795-A207-615F8BDB4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F1F955-4E61-43E6-B741-E744F683F334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2E697F-471F-4866-907B-34DE978B7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294632-3F0A-4EDF-902C-B070751E8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EA50AE-1864-4E6A-85F8-012AF785D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67495-999E-4014-A420-12E3A54C2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1F7CAB-41C8-40AF-B8C1-9EE6B42A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D38B8F-B2B2-4C53-9886-E5BC6481E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75BCF6-DBA9-405B-9A8F-91F9A67EC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5F24E1-E427-436A-8C6C-9E399909D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9F953A-C1EA-4E07-84E8-EE0BBCE12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A74B8-FB3B-49AB-8C2A-95E091B61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746C3-3DED-4DFE-A4AB-E96C7205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780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Symbol</vt:lpstr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50</cp:revision>
  <dcterms:created xsi:type="dcterms:W3CDTF">2019-06-25T23:10:16Z</dcterms:created>
  <dcterms:modified xsi:type="dcterms:W3CDTF">2020-08-02T00:05:25Z</dcterms:modified>
</cp:coreProperties>
</file>