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Proxima Nova Lt" panose="02000506030000020004" charset="0"/>
      <p:regular r:id="rId29"/>
    </p:embeddedFont>
    <p:embeddedFont>
      <p:font typeface="Proxima Nova Rg" panose="020005060300000200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40654809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scratch.mit.edu/projects/39970424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WATER FILTERS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C0D964-8333-447A-A692-11FADF8CF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94588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Next, product stream enters a strainer</a:t>
            </a:r>
            <a:r>
              <a:rPr lang="en-US" dirty="0">
                <a:latin typeface="Proxima Nova Rg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069" y="1987563"/>
            <a:ext cx="4689824" cy="351510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49ADFE-C7E7-4C33-8685-B6FD0A889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131047" y="50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69" y="2503203"/>
            <a:ext cx="5599971" cy="231900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07" y="1923350"/>
            <a:ext cx="527184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Lastly, liquid extract enters another mixer with another stream</a:t>
            </a:r>
            <a:r>
              <a:rPr lang="en-US" dirty="0">
                <a:latin typeface="Proxima Nova Rg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165EB4-060B-45DC-B0A1-EE2F8D2A7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6ADED6-5D75-4A4C-98B3-20BA0D82E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30" y="1839022"/>
            <a:ext cx="11063787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Materials used in the virtual simulation: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pH strips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Contaminated water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Beaker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Scale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Alum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Sodium bicarbonate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Proxima Nova Rg" panose="02000506030000020004" pitchFamily="2" charset="0"/>
              </a:rPr>
              <a:t>Glass stirring rod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15" y="2391210"/>
            <a:ext cx="2720913" cy="2720913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70" y="3623023"/>
            <a:ext cx="1984732" cy="198473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C7D1B6-4EE2-4FA6-8E95-DDAAB3DA9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Access the virtual simulation </a:t>
            </a:r>
            <a:r>
              <a:rPr lang="en-US" altLang="en-US" sz="2400" dirty="0">
                <a:latin typeface="Proxima Nova Rg" panose="02000506030000020004" pitchFamily="2" charset="0"/>
                <a:hlinkClick r:id="rId3"/>
              </a:rPr>
              <a:t>here</a:t>
            </a:r>
            <a:endParaRPr lang="en-US" alt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three water filters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Access the virtual simulation </a:t>
            </a:r>
            <a:r>
              <a:rPr lang="en-US" altLang="en-US" sz="2400" dirty="0">
                <a:latin typeface="Proxima Nova Rg" panose="02000506030000020004" pitchFamily="2" charset="0"/>
                <a:hlinkClick r:id="rId4"/>
              </a:rPr>
              <a:t>here</a:t>
            </a:r>
            <a:endParaRPr lang="en-US" alt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process flow diagram based on the best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A7E8C7-8FBA-459D-9612-2E9A4AB81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Water filter design is judged by a </a:t>
                </a:r>
                <a:r>
                  <a:rPr lang="en-US" dirty="0">
                    <a:latin typeface="Proxima Nova Lt" panose="02000506030000020004" pitchFamily="50" charset="0"/>
                  </a:rPr>
                  <a:t>competition ratio (CR)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least three materials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510B69-91D9-4B70-9072-2D7269715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34D3E8-99FF-4AEF-9B62-471836FBE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lab report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water filter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B775E-290E-44A9-BF1E-5E7A54CBC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Proxima Nova Lt" panose="02000506030000020004" charset="0"/>
              </a:rPr>
              <a:t>Take pictures/screenshots of the filter designs, contaminated water, filtered water, and process flow diagram</a:t>
            </a:r>
            <a:endParaRPr lang="en-US" dirty="0">
              <a:solidFill>
                <a:srgbClr val="FF0000"/>
              </a:solidFill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EC242E-D068-42F4-8E8C-4ACAB2554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4FC7F8-AD27-42FF-A40E-C98FD618A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64C8FC-EF7F-4BCC-9388-CE454E4CB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01285-79C5-40F9-BB06-00A880111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Coagulation &amp; flocculation</a:t>
            </a:r>
            <a:r>
              <a:rPr lang="en-US" sz="2200" b="1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–</a:t>
            </a:r>
            <a:r>
              <a:rPr lang="en-US" sz="2200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accent6"/>
                </a:solidFill>
                <a:latin typeface="Proxima Nova Lt" panose="02000506030000020004" pitchFamily="50" charset="0"/>
              </a:rPr>
              <a:t>Sedimentation</a:t>
            </a:r>
            <a:r>
              <a:rPr lang="en-US" sz="2200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Filtration</a:t>
            </a:r>
            <a:r>
              <a:rPr lang="en-US" sz="2200" b="1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accent6"/>
                </a:solidFill>
                <a:latin typeface="Proxima Nova Lt" panose="02000506030000020004" pitchFamily="50" charset="0"/>
              </a:rPr>
              <a:t>Disinfection</a:t>
            </a:r>
            <a:r>
              <a:rPr lang="en-US" sz="2200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accent6"/>
                </a:solidFill>
                <a:latin typeface="Proxima Nova Lt" panose="02000506030000020004" pitchFamily="50" charset="0"/>
              </a:rPr>
              <a:t>Storage</a:t>
            </a:r>
            <a:r>
              <a:rPr lang="en-US" sz="2200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– store in water tank</a:t>
            </a:r>
            <a:endParaRPr lang="en-US" sz="2200" b="1" dirty="0">
              <a:latin typeface="Proxima Nova Rg" panose="02000506030000020004" pitchFamily="2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CD35C-E92D-48E8-BF44-9166738AC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pH </a:t>
            </a:r>
            <a:r>
              <a:rPr lang="en-US" dirty="0">
                <a:latin typeface="Proxima Nova Rg" panose="02000506030000020004" pitchFamily="2" charset="0"/>
              </a:rPr>
              <a:t>– 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200" dirty="0">
                <a:latin typeface="Proxima Nova Rg" panose="02000506030000020004" pitchFamily="2" charset="0"/>
              </a:rPr>
            </a:br>
            <a:r>
              <a:rPr lang="en-US" sz="22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200" dirty="0">
                <a:latin typeface="Proxima Nova Rg" panose="02000506030000020004" pitchFamily="2" charset="0"/>
              </a:rPr>
            </a:br>
            <a:r>
              <a:rPr lang="en-US" sz="22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8E7FAF-3411-479C-AA8D-102FC0232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4653E4-BC72-4F21-9A29-919143BF3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Full energy and material balance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8813F7-ACE3-4990-A016-0AEAE1314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1254" y="2045666"/>
            <a:ext cx="6319635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Input + Generation = 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12628" y="480785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7" y="2973878"/>
            <a:ext cx="4652256" cy="15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6CBF61-46C6-41DF-968C-BEA4C25D6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  <a:latin typeface="Proxima Nova Lt" panose="02000506030000020004" charset="0"/>
              </a:rPr>
              <a:t>Example process</a:t>
            </a:r>
            <a:r>
              <a:rPr lang="en-US" dirty="0">
                <a:latin typeface="Proxima Nova Rg" panose="02000506030000020004" pitchFamily="50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Three streams enter a mixer</a:t>
            </a:r>
            <a:r>
              <a:rPr lang="en-US" dirty="0">
                <a:latin typeface="Proxima Nova Rg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14134" y="566866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71" y="2781587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20" y="3666291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23" y="4714696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2" y="1867754"/>
            <a:ext cx="1187967" cy="97116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54DC50-4D8F-42DD-BC0C-2D35035E9F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641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Proxima Nova Lt</vt:lpstr>
      <vt:lpstr>Proxima Nova Rg</vt:lpstr>
      <vt:lpstr>Calibri Light</vt:lpstr>
      <vt:lpstr>Calibri</vt:lpstr>
      <vt:lpstr>Cambria Math</vt:lpstr>
      <vt:lpstr>Gotham Medium</vt:lpstr>
      <vt:lpstr>Office Theme</vt:lpstr>
      <vt:lpstr>PROCESSES &amp; WATER FILTERS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Maithili Manessis</cp:lastModifiedBy>
  <cp:revision>82</cp:revision>
  <dcterms:created xsi:type="dcterms:W3CDTF">2019-06-25T23:10:16Z</dcterms:created>
  <dcterms:modified xsi:type="dcterms:W3CDTF">2021-01-25T05:18:41Z</dcterms:modified>
</cp:coreProperties>
</file>