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61" r:id="rId3"/>
    <p:sldId id="265" r:id="rId4"/>
    <p:sldId id="268" r:id="rId5"/>
    <p:sldId id="264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otham Book" pitchFamily="50" charset="0"/>
      <p:regular r:id="rId11"/>
      <p: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Proxima Nova" panose="02000506030000020004"/>
      <p:regular r:id="rId15"/>
      <p:bold r:id="rId16"/>
    </p:embeddedFont>
    <p:embeddedFont>
      <p:font typeface="Gotham Medium" pitchFamily="50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2" charset="-128"/>
                <a:ea typeface="Gotham Medium" pitchFamily="2" charset="-128"/>
              </a:rPr>
              <a:t>TEAM WRITING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EG1003  |  RECITATION 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otham Medium" pitchFamily="2" charset="-128"/>
              <a:ea typeface="Gotham Medium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WHAT DO THE BEST TEAMS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Designate a report director who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Sets the schedule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Assigns responsibility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Acts as the editor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Communicate in more than one way, always follow up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In person, over text, on the google doc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Accept constructive criticism but engage in respectful disagreement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FE13FA-950D-A94E-9F96-8591BE76A08F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WHY DO YOU WRITE IN TEAMS?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Standard professional practice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Divide and conquer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Emphasizes specific perspectives and skillsets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" panose="02000506030000020004" pitchFamily="2" charset="0"/>
                <a:ea typeface="Gotham Book" pitchFamily="2" charset="-128"/>
              </a:rPr>
              <a:t>Everyone gets held accountable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Receive collective feedback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FF43315-77CD-8547-A8A7-725E46697F4E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27666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Gotham Medium" pitchFamily="2" charset="-128"/>
                <a:ea typeface="Gotham Medium" pitchFamily="2" charset="-128"/>
              </a:rPr>
              <a:t>HOW DO WE WRITE IN TEAMS?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80902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Each team member writes a section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Divide work evenly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Create a schedule and keep it (</a:t>
            </a:r>
            <a:r>
              <a:rPr lang="en-US">
                <a:latin typeface="Proxima Nova" panose="02000506030000020004" pitchFamily="2" charset="0"/>
                <a:ea typeface="Gotham Book" pitchFamily="2" charset="-128"/>
              </a:rPr>
              <a:t>google </a:t>
            </a:r>
            <a:r>
              <a:rPr lang="en-US" smtClean="0">
                <a:latin typeface="Proxima Nova" panose="02000506030000020004" pitchFamily="2" charset="0"/>
                <a:ea typeface="Gotham Book" pitchFamily="2" charset="-128"/>
              </a:rPr>
              <a:t>calendar)</a:t>
            </a:r>
            <a:endParaRPr lang="en-US" dirty="0">
              <a:latin typeface="Proxima Nova" panose="02000506030000020004" pitchFamily="2" charset="0"/>
              <a:ea typeface="Gotham Book" pitchFamily="2" charset="-12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Revise iteratively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" panose="02000506030000020004" pitchFamily="2" charset="0"/>
                <a:ea typeface="Gotham Book" pitchFamily="2" charset="-128"/>
              </a:rPr>
              <a:t>One team member edits the report to ensure a cohesive voice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" panose="02000506030000020004" pitchFamily="2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CA5F8C-E47D-DA4E-A1DF-3F50543096DE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195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2" charset="-128"/>
                <a:ea typeface="Gotham Medium" pitchFamily="2" charset="-128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856F013-2265-9241-A6B7-754ADDA5E7B8}"/>
              </a:ext>
            </a:extLst>
          </p:cNvPr>
          <p:cNvSpPr txBox="1"/>
          <p:nvPr/>
        </p:nvSpPr>
        <p:spPr>
          <a:xfrm>
            <a:off x="11601450" y="89493"/>
            <a:ext cx="357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xima Nova" panose="02000506030000020004" pitchFamily="2" charset="0"/>
                <a:ea typeface="Gotham Medium" pitchFamily="2" charset="-12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125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Calibri</vt:lpstr>
      <vt:lpstr>Gotham Book</vt:lpstr>
      <vt:lpstr>Calibri Light</vt:lpstr>
      <vt:lpstr>Proxima Nova</vt:lpstr>
      <vt:lpstr>Arial</vt:lpstr>
      <vt:lpstr>Gotham Medium</vt:lpstr>
      <vt:lpstr>Office Theme</vt:lpstr>
      <vt:lpstr>TEAM WRITING</vt:lpstr>
      <vt:lpstr>WHAT DO THE BEST TEAMS DO?</vt:lpstr>
      <vt:lpstr>WHY DO YOU WRITE IN TEAMS?</vt:lpstr>
      <vt:lpstr>HOW DO WE WRITE IN TEAMS?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User</cp:lastModifiedBy>
  <cp:revision>15</cp:revision>
  <dcterms:created xsi:type="dcterms:W3CDTF">2019-06-25T23:10:16Z</dcterms:created>
  <dcterms:modified xsi:type="dcterms:W3CDTF">2020-01-24T16:11:03Z</dcterms:modified>
</cp:coreProperties>
</file>