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2" r:id="rId9"/>
    <p:sldId id="271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xima Nova Lt" panose="02000506030000020004" charset="0"/>
      <p:regular r:id="rId16"/>
      <p:bold r:id="rId17"/>
    </p:embeddedFont>
    <p:embeddedFont>
      <p:font typeface="Gotham Medium" pitchFamily="50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roxima Nova Rg" panose="02000506030000020004" pitchFamily="2" charset="0"/>
      <p:regular r:id="rId22"/>
    </p:embeddedFont>
    <p:embeddedFont>
      <p:font typeface="Gotham Book" pitchFamily="50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5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50" y="1017997"/>
            <a:ext cx="11742198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One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Active verbs (e.g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“Organized,” “Scheduled,” “Designed”)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Reverse chronological order, or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most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recent to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oldest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Expected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GPA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prepared to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talk about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it either way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school for first year only, remove next year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in bullets,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(Habitat for Humanity, VIP team project experience)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Skills relevant to the positions you are interested in (refer to job postings)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level of proficiency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classes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for first year only, remove next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Honors (e.g. s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cholarships &amp; awards)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Software is often used for a first screening of resume keywords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confident, you are advertising yourself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Your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resume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can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look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interesting, but keep font and formats professional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Assignment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Create or update your resume to reflect your engineering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Consider tailoring it to your ideal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Include your LinkedIn profile link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Keep it to </a:t>
            </a: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ONE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Upload the resume to the Submission page on the EG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8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Proxima Nova Lt</vt:lpstr>
      <vt:lpstr>Gotham Medium</vt:lpstr>
      <vt:lpstr>Calibri Light</vt:lpstr>
      <vt:lpstr>Arial</vt:lpstr>
      <vt:lpstr>Proxima Nova Rg</vt:lpstr>
      <vt:lpstr>Gotham Book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Assignment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29</cp:revision>
  <dcterms:created xsi:type="dcterms:W3CDTF">2019-06-25T23:10:16Z</dcterms:created>
  <dcterms:modified xsi:type="dcterms:W3CDTF">2022-09-05T21:54:40Z</dcterms:modified>
</cp:coreProperties>
</file>