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62" r:id="rId7"/>
    <p:sldId id="270" r:id="rId8"/>
    <p:sldId id="269" r:id="rId9"/>
    <p:sldId id="272" r:id="rId10"/>
    <p:sldId id="271" r:id="rId11"/>
    <p:sldId id="273" r:id="rId12"/>
    <p:sldId id="274" r:id="rId13"/>
    <p:sldId id="275" r:id="rId14"/>
    <p:sldId id="276" r:id="rId15"/>
    <p:sldId id="267" r:id="rId16"/>
    <p:sldId id="277" r:id="rId17"/>
    <p:sldId id="278" r:id="rId18"/>
    <p:sldId id="265" r:id="rId19"/>
    <p:sldId id="279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anose="02000603030000020004" pitchFamily="2" charset="0"/>
      <p:regular r:id="rId31"/>
      <p:italic r:id="rId32"/>
    </p:embeddedFont>
    <p:embeddedFont>
      <p:font typeface="Proxima Nova Lt" panose="02000506030000020004" pitchFamily="50" charset="0"/>
      <p:bold r:id="rId33"/>
    </p:embeddedFont>
    <p:embeddedFont>
      <p:font typeface="Proxima Nova Rg" panose="020005060300000200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Color </a:t>
            </a:r>
            <a:r>
              <a:rPr lang="en-US" dirty="0">
                <a:latin typeface="Proxima Nova Rg" panose="02000506030000020004" pitchFamily="2" charset="0"/>
              </a:rPr>
              <a:t>– property of light that affects thermal insulation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Prototyping with a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an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data, graph, and photo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384" y="1923350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DC voltage source (left), 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23350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7: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1046</Words>
  <Application>Microsoft Office PowerPoint</Application>
  <PresentationFormat>Widescreen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Gotham Medium</vt:lpstr>
      <vt:lpstr>Calibri</vt:lpstr>
      <vt:lpstr>Calibri Light</vt:lpstr>
      <vt:lpstr>Arial</vt:lpstr>
      <vt:lpstr>Cambria Math</vt:lpstr>
      <vt:lpstr>Proxima Nova Lt</vt:lpstr>
      <vt:lpstr>Proxima Nova Rg</vt:lpstr>
      <vt:lpstr>Office Theme</vt:lpstr>
      <vt:lpstr>PROTOTYPING WITH MICROCONTROLLERS, SENSORS &amp; MATERIALS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64</cp:revision>
  <dcterms:created xsi:type="dcterms:W3CDTF">2019-06-25T23:10:16Z</dcterms:created>
  <dcterms:modified xsi:type="dcterms:W3CDTF">2020-02-27T15:46:20Z</dcterms:modified>
</cp:coreProperties>
</file>