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7" r:id="rId5"/>
    <p:sldId id="268" r:id="rId6"/>
    <p:sldId id="262" r:id="rId7"/>
    <p:sldId id="269" r:id="rId8"/>
    <p:sldId id="271" r:id="rId9"/>
    <p:sldId id="270" r:id="rId10"/>
    <p:sldId id="273" r:id="rId11"/>
    <p:sldId id="275" r:id="rId12"/>
    <p:sldId id="272" r:id="rId13"/>
    <p:sldId id="274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F0502020204030204" pitchFamily="34" charset="0"/>
      <p:regular r:id="rId23"/>
      <p:bold r:id="rId24"/>
      <p:italic r:id="rId25"/>
      <p:boldItalic r:id="rId26"/>
    </p:embeddedFont>
    <p:embeddedFont>
      <p:font typeface="Montserrat Medium" panose="020F0502020204030204" pitchFamily="34" charset="0"/>
      <p:regular r:id="rId27"/>
      <p:italic r:id="rId28"/>
    </p:embeddedFont>
    <p:embeddedFont>
      <p:font typeface="Proxima Nova"/>
      <p:regular r:id="rId29"/>
      <p:bold r:id="rId30"/>
      <p:italic r:id="rId31"/>
      <p:boldItalic r:id="rId32"/>
    </p:embeddedFont>
    <p:embeddedFont>
      <p:font typeface="Proxima Nova Lt" panose="02000506030000020004" pitchFamily="2" charset="0"/>
      <p:regular r:id="rId33"/>
      <p:bold r:id="rId34"/>
      <p:italic r:id="rId35"/>
      <p:boldItalic r:id="rId36"/>
    </p:embeddedFont>
    <p:embeddedFont>
      <p:font typeface="Proxima Nova Rg" panose="020005060300000200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CEBB1-1DA8-0039-2E96-8EDE5E27100C}" v="18" dt="2023-09-04T20:34: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7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AFFB-232B-EB42-BD84-AFDBBC209224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CBD4-CE8F-234A-95C4-2C1067FCF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0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a818fcd2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5a818fcd29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5a818fcd29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532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579" y="1774254"/>
            <a:ext cx="534842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Conduct the crime scene investigation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Biological dimensional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Determine, as the expert witness, which suspects matches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A81A4-E5E1-4A68-B598-8DD59EB85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ctrTitle" idx="4294967295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4294967295"/>
          </p:nvPr>
        </p:nvSpPr>
        <p:spPr>
          <a:xfrm>
            <a:off x="818868" y="1923350"/>
            <a:ext cx="72075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Bite mark analysis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Used in court since the 1960’s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Many contest admission of it in court due to questions about its scientific validity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&gt;30 people originally incarcerated for bite mark evidence have been since exonerated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Crucial that engineers and scientists regularly re-evaluate the validity of their standard practices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4"/>
          <p:cNvSpPr txBox="1"/>
          <p:nvPr/>
        </p:nvSpPr>
        <p:spPr>
          <a:xfrm>
            <a:off x="10990890" y="5841242"/>
            <a:ext cx="90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10</a:t>
            </a:r>
            <a:endParaRPr dirty="0"/>
          </a:p>
        </p:txBody>
      </p:sp>
      <p:pic>
        <p:nvPicPr>
          <p:cNvPr id="236" name="Google Shape;236;p2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4"/>
          <p:cNvSpPr/>
          <p:nvPr/>
        </p:nvSpPr>
        <p:spPr>
          <a:xfrm>
            <a:off x="8218224" y="4777398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Ted Bundy was incriminated with a bite mark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38" name="Google Shape;23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6226" y="2297599"/>
            <a:ext cx="2468800" cy="247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51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83" y="1774254"/>
            <a:ext cx="10581564" cy="228781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1280DB-4EB7-45B8-B4D9-CDFF2C192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extracted DNA, fingerprint on murder weapon,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Clean up workstations – this is a messy lab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latin typeface="Proxima Nova Lt" panose="02000506030000020004" pitchFamily="50" charset="0"/>
              </a:rPr>
              <a:t>12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9315E1-5493-4613-B083-FFC3F2CDF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D10EE3-E2F2-4C3E-B7A6-922ED3DE1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IDBE Implementation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3: DNA Packaging Sequence Courtesy of Byju’s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5A1E87-F0A6-4613-B93A-95B3E522D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4: Plant Cell Structure Courtesy of Biology Wise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04852-9D2F-47B6-A403-0A2CAD6A4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BC0DD0-FCA2-4AA8-A672-FD2C76BC0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5671458" y="5593960"/>
            <a:ext cx="6496398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AB3D1-41BD-47A9-B1DE-81BB13B4B8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546" y="2048105"/>
            <a:ext cx="10581564" cy="3917892"/>
          </a:xfrm>
        </p:spPr>
        <p:txBody>
          <a:bodyPr numCol="2" anchor="ctr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Strawberry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Non-iodized table salt (NaCl)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 soap (clear, unscented)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95% isopropyl alcohol (0°C)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Distilled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Strainer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Plastic cups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Ziploc bag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magnetic wand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powder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Blood typing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Pipettes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Microcentrifuge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Plexiglass pieces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Baby wipes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Meter stick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48E87-9601-4D64-86FF-3B7204EDC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 story to solve the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DD815C-3498-43E8-9B1A-E4C24CDEE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516</Words>
  <Application>Microsoft Macintosh PowerPoint</Application>
  <PresentationFormat>Widescreen</PresentationFormat>
  <Paragraphs>109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Gotham Medium</vt:lpstr>
      <vt:lpstr>Calibri Light</vt:lpstr>
      <vt:lpstr>Proxima Nova Rg</vt:lpstr>
      <vt:lpstr>Montserrat Medium</vt:lpstr>
      <vt:lpstr>Arial</vt:lpstr>
      <vt:lpstr>Proxima Nova</vt:lpstr>
      <vt:lpstr>Proxima Nova Lt</vt:lpstr>
      <vt:lpstr>Calibri</vt:lpstr>
      <vt:lpstr>Office Theme</vt:lpstr>
      <vt:lpstr>BIOMEDICAL FORENSICS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IDBE IMPLEMENTATION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General Engineering</cp:lastModifiedBy>
  <cp:revision>52</cp:revision>
  <dcterms:created xsi:type="dcterms:W3CDTF">2019-06-25T23:10:16Z</dcterms:created>
  <dcterms:modified xsi:type="dcterms:W3CDTF">2023-10-30T04:28:20Z</dcterms:modified>
</cp:coreProperties>
</file>