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5" r:id="rId5"/>
    <p:sldId id="267" r:id="rId6"/>
    <p:sldId id="268" r:id="rId7"/>
    <p:sldId id="262" r:id="rId8"/>
    <p:sldId id="269" r:id="rId9"/>
    <p:sldId id="271" r:id="rId10"/>
    <p:sldId id="270" r:id="rId11"/>
    <p:sldId id="273" r:id="rId12"/>
    <p:sldId id="272" r:id="rId13"/>
    <p:sldId id="274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B0604020202020204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Proxima Nova Lt" panose="02000506030000020004" charset="0"/>
      <p:regular r:id="rId33"/>
      <p:bold r:id="rId34"/>
      <p:italic r:id="rId35"/>
      <p:boldItalic r:id="rId36"/>
    </p:embeddedFont>
    <p:embeddedFont>
      <p:font typeface="Proxima Nova Rg" panose="020005060300000200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EBB1-1DA8-0039-2E96-8EDE5E27100C}" v="18" dt="2023-09-04T20:34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78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0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AFFB-232B-EB42-BD84-AFDBBC20922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CBD4-CE8F-234A-95C4-2C1067FC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a818fcd2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a818fcd29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818fcd29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79" y="1774254"/>
            <a:ext cx="534842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Determine, as the expert witness, which suspects matches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83" y="1774254"/>
            <a:ext cx="10581564" cy="228781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IDBE Implementation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ctrTitle" idx="4294967295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4294967295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Bite mark analysis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Used in court since the 1960’s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Many contest admission of it in court due to questions about its scientific validity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&gt;30 people originally incarcerated for bite mark evidence have been since exonerated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Crucial that engineers and scientists regularly re-evaluate the validity of their standard practices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236" name="Google Shape;236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8218224" y="4777398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Ted Bundy was incriminated with a bite mark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6226" y="2297599"/>
            <a:ext cx="2468800" cy="24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7: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516</Words>
  <Application>Microsoft Office PowerPoint</Application>
  <PresentationFormat>Widescreen</PresentationFormat>
  <Paragraphs>109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BIOMEDICAL FORENSICS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50</cp:revision>
  <dcterms:created xsi:type="dcterms:W3CDTF">2019-06-25T23:10:16Z</dcterms:created>
  <dcterms:modified xsi:type="dcterms:W3CDTF">2023-09-04T20:34:59Z</dcterms:modified>
</cp:coreProperties>
</file>