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Gotham Medium" panose="02000604030000020004" pitchFamily="50" charset="0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Proxima Nova Rg" panose="020005060300000200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roxima Nova Lt" panose="02000506030000020004" pitchFamily="50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(Hybrid)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(Remote)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(Hybrid)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(In-Person)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27" y="2267533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49"/>
            <a:ext cx="10581564" cy="4125543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Memo and Individual Self Reflection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group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does a single memo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student </a:t>
            </a:r>
            <a:r>
              <a:rPr lang="en-US" sz="2400" dirty="0">
                <a:latin typeface="Proxima Nova Rg" panose="02000506030000020004" pitchFamily="2" charset="0"/>
              </a:rPr>
              <a:t>writes their own self-reflection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format in EG1003 Lab 11 Memo and Self Reflection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Proxima Nova Lt" panose="02000506030000020004" pitchFamily="50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xmlns="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(In-Person)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(Hybrid)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(Remote)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xmlns="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434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Gotham Medium</vt:lpstr>
      <vt:lpstr>Calibri Light</vt:lpstr>
      <vt:lpstr>Arial</vt:lpstr>
      <vt:lpstr>Proxima Nova Rg</vt:lpstr>
      <vt:lpstr>Calibri</vt:lpstr>
      <vt:lpstr>Proxima Nova Lt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41</cp:revision>
  <dcterms:created xsi:type="dcterms:W3CDTF">2019-06-25T23:10:16Z</dcterms:created>
  <dcterms:modified xsi:type="dcterms:W3CDTF">2020-11-15T13:25:28Z</dcterms:modified>
</cp:coreProperties>
</file>