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82" r:id="rId11"/>
    <p:sldId id="264" r:id="rId12"/>
  </p:sldIdLst>
  <p:sldSz cx="12192000" cy="6858000"/>
  <p:notesSz cx="6858000" cy="9144000"/>
  <p:embeddedFontLst>
    <p:embeddedFont>
      <p:font typeface="Proxima Nova Rg" panose="02000506030000020004" charset="0"/>
      <p:regular r:id="rId13"/>
      <p:bold r:id="rId14"/>
      <p:italic r:id="rId15"/>
      <p:boldItalic r:id="rId16"/>
    </p:embeddedFont>
    <p:embeddedFont>
      <p:font typeface="Proxima Nova Lt" panose="02000506030000020004" pitchFamily="5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 Medium" panose="02000604030000020004" pitchFamily="50" charset="0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3</a:t>
            </a:r>
            <a:endParaRPr lang="en-US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9352AFE-AE5B-4934-ADF0-44E3FF25C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6A6FA2A-7ADA-4DAD-816E-E42F6AF93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EE82D3C4-ABD6-482D-BA8C-FE7E9CA59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8D15F9E-3825-44BA-B6F2-043823AAD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00B596E-049A-44E2-8120-559546907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0166E22-E96A-4F2B-B136-1863854F0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D5F649-3CBC-4FF4-8D41-9018842D4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</a:t>
            </a:r>
            <a:r>
              <a:rPr lang="en-US" dirty="0" smtClean="0">
                <a:latin typeface="Proxima Nova Rg" panose="02000506030000020004" pitchFamily="50" charset="0"/>
                <a:ea typeface="Gotham Book" pitchFamily="2" charset="-128"/>
              </a:rPr>
              <a:t>Calculated safety factor in Lab 2</a:t>
            </a:r>
            <a:endParaRPr lang="en-US" dirty="0">
              <a:latin typeface="Proxima Nova Rg" panose="02000506030000020004" pitchFamily="50" charset="0"/>
              <a:ea typeface="Gotham Book" pitchFamily="2" charset="-12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9794956-D970-4B79-9F1F-407359215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390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Gotham Book</vt:lpstr>
      <vt:lpstr>Arial</vt:lpstr>
      <vt:lpstr>Proxima Nova Rg</vt:lpstr>
      <vt:lpstr>Proxima Nova Lt</vt:lpstr>
      <vt:lpstr>Calibri</vt:lpstr>
      <vt:lpstr>Gotham Medium</vt:lpstr>
      <vt:lpstr>Calibri Light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30</cp:revision>
  <dcterms:created xsi:type="dcterms:W3CDTF">2019-06-25T23:10:16Z</dcterms:created>
  <dcterms:modified xsi:type="dcterms:W3CDTF">2020-09-23T18:53:04Z</dcterms:modified>
</cp:coreProperties>
</file>