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4030000020004" pitchFamily="50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thick dowels (1.1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6464" y="3696238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84837"/>
              </p:ext>
            </p:extLst>
          </p:nvPr>
        </p:nvGraphicFramePr>
        <p:xfrm>
          <a:off x="2162513" y="1966802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Bitmap Image" r:id="rId5" imgW="3104623" imgH="1628690" progId="PBrush">
                  <p:embed/>
                </p:oleObj>
              </mc:Choice>
              <mc:Fallback>
                <p:oleObj name="Bitmap Image" r:id="rId5" imgW="3104623" imgH="1628690" progId="PBrush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3" y="1966802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8" y="5694565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touch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dirty="0">
                <a:latin typeface="Proxima Nova Lt" panose="02000506030000020004" pitchFamily="50" charset="0"/>
              </a:rPr>
              <a:t>all hands </a:t>
            </a:r>
            <a:br>
              <a:rPr lang="en-US" dirty="0">
                <a:latin typeface="Proxima Nova Lt" panose="02000506030000020004" pitchFamily="50" charset="0"/>
              </a:rPr>
            </a:br>
            <a:r>
              <a:rPr lang="en-US" dirty="0"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20 cm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1016A0-4D5A-4795-A207-615F8BDB4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F1F955-4E61-43E6-B741-E744F683F334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62" y="1794430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017530" y="2185435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704659" y="3197437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826142" y="4244522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475498" y="5022440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780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Gotham Medium</vt:lpstr>
      <vt:lpstr>Calibri</vt:lpstr>
      <vt:lpstr>Proxima Nova Rg</vt:lpstr>
      <vt:lpstr>Calibri Light</vt:lpstr>
      <vt:lpstr>Proxima Nova Lt</vt:lpstr>
      <vt:lpstr>Arial</vt:lpstr>
      <vt:lpstr>Symbol</vt:lpstr>
      <vt:lpstr>Cambria Math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49</cp:revision>
  <dcterms:created xsi:type="dcterms:W3CDTF">2019-06-25T23:10:16Z</dcterms:created>
  <dcterms:modified xsi:type="dcterms:W3CDTF">2020-07-03T21:10:27Z</dcterms:modified>
</cp:coreProperties>
</file>