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kucEtRR2gmBZl9cdGBpZbrlqC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2.xml"/><Relationship Id="rId19" Type="http://schemas.openxmlformats.org/officeDocument/2006/relationships/font" Target="fonts/ProximaNova-italic.fntdata"/><Relationship Id="rId1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3.jpg"/><Relationship Id="rId5" Type="http://schemas.openxmlformats.org/officeDocument/2006/relationships/image" Target="../media/image9.jp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LAZ &amp; MRR WORKSHOP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4A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12" name="Google Shape;2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Course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20" name="Google Shape;220;p11"/>
          <p:cNvSpPr txBox="1"/>
          <p:nvPr>
            <p:ph idx="1" type="subTitle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25" name="Google Shape;2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231" name="Google Shape;231;p12"/>
          <p:cNvSpPr txBox="1"/>
          <p:nvPr>
            <p:ph idx="1" type="subTitle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36" name="Google Shape;23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VEX Battery Courtesy of VEX Robotics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tteries &amp;amp; Chargers - VEX Robotics" id="238" name="Google Shape;238;p12"/>
          <p:cNvPicPr preferRelativeResize="0"/>
          <p:nvPr/>
        </p:nvPicPr>
        <p:blipFill rotWithShape="1">
          <a:blip r:embed="rId5">
            <a:alphaModFix/>
          </a:blip>
          <a:srcRect b="15330" l="1211" r="-1" t="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100" name="Google Shape;100;p2"/>
          <p:cNvSpPr txBox="1"/>
          <p:nvPr>
            <p:ph idx="1" type="subTitle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4" name="Google Shape;114;p3"/>
          <p:cNvSpPr txBox="1"/>
          <p:nvPr>
            <p:ph idx="1" type="subTitle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5" name="Google Shape;125;p4"/>
          <p:cNvSpPr txBox="1"/>
          <p:nvPr>
            <p:ph idx="1" type="subTitle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VEX Clawbot Courtesy of Robot Mesh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X Clawbot Kit"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Arduino Microcontroller Layout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U6050 GY521 Cheap 6DOF IMU (Accelerometer &amp;amp; Gyro) IMUs | JSumo.com" id="145" name="Google Shape;14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Motor Shield </a:t>
            </a: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Layout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Gyro Sensor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Motors and Battery Wiring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484913" y="518293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Gyro Wiring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/>
          <p:nvPr>
            <p:ph idx="1" type="subTitle"/>
          </p:nvPr>
        </p:nvSpPr>
        <p:spPr>
          <a:xfrm>
            <a:off x="337568" y="2016814"/>
            <a:ext cx="3677833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Code written in the A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rduino programming language (based on C/C++)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manual.eg.poly.edu/images/thumb/6/65/Arduinoide.jpg/300px-Arduinoide.jpg" id="173" name="Google Shape;1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9688" y="1857456"/>
            <a:ext cx="3894153" cy="432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anual.eg.poly.edu/images/f/f5/Sketchareas.jpg" id="174" name="Google Shape;1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76" name="Google Shape;17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182" name="Google Shape;182;p8"/>
          <p:cNvSpPr txBox="1"/>
          <p:nvPr>
            <p:ph idx="1" type="subTitle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Mini VEX robot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88" name="Google Shape;18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195" name="Google Shape;195;p9"/>
          <p:cNvSpPr txBox="1"/>
          <p:nvPr>
            <p:ph idx="1" type="subTitle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Part I: Importing the Library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Download and import the VEX library into Arduino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Part II: Setting up the VEX object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Coding the robot to move forward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Traverse tiles 1 - 4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Part III: Setting up the Gyro Sensor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Use gyro sensor to turn the robot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Traverse tiles 4 - 5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Extra: Complete the Entire Course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Traverse tiles 5 - 8</a:t>
            </a:r>
            <a:endParaRPr/>
          </a:p>
          <a:p>
            <a:pPr indent="-1905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1905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Mini VEX Robot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01" name="Google Shape;20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 description available." id="202" name="Google Shape;202;p9"/>
          <p:cNvPicPr preferRelativeResize="0"/>
          <p:nvPr/>
        </p:nvPicPr>
        <p:blipFill rotWithShape="1">
          <a:blip r:embed="rId5">
            <a:alphaModFix/>
          </a:blip>
          <a:srcRect b="28544" l="0" r="0" t="39842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2021-08-09T05:00:46Z</dcterms:created>
  <dc:creator>Minh Diep</dc:creator>
</cp:coreProperties>
</file>