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76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ingiverse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for Engineers</a:t>
            </a:r>
            <a:endParaRPr lang="en-US" b="1" dirty="0"/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Inventor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Use the Inventor template and tutorial to create a 3D model of NYU Tandon School of Engineering keychain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Convert the .STL files to </a:t>
            </a:r>
            <a:r>
              <a:rPr lang="en-US" dirty="0" smtClean="0"/>
              <a:t>.</a:t>
            </a:r>
            <a:r>
              <a:rPr lang="en-US" dirty="0" err="1" smtClean="0"/>
              <a:t>gcode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If your team has time before the mousetrap car competition, explore </a:t>
            </a:r>
            <a:r>
              <a:rPr lang="en-US" altLang="en-US" dirty="0" smtClean="0">
                <a:solidFill>
                  <a:srgbClr val="000066"/>
                </a:solidFill>
                <a:hlinkClick r:id="rId2"/>
              </a:rPr>
              <a:t>Thingiverse</a:t>
            </a:r>
            <a:r>
              <a:rPr lang="en-US" altLang="en-US" dirty="0" smtClean="0">
                <a:solidFill>
                  <a:srgbClr val="000066"/>
                </a:solidFill>
              </a:rPr>
              <a:t> </a:t>
            </a:r>
            <a:r>
              <a:rPr lang="en-US" dirty="0" smtClean="0"/>
              <a:t>or design your own 3D ideas with CAD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0048" r="4003" b="8090"/>
          <a:stretch/>
        </p:blipFill>
        <p:spPr>
          <a:xfrm>
            <a:off x="7906104" y="3332408"/>
            <a:ext cx="3871073" cy="179000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8815" r="97" b="6725"/>
          <a:stretch/>
        </p:blipFill>
        <p:spPr>
          <a:xfrm>
            <a:off x="7906815" y="1445655"/>
            <a:ext cx="3870362" cy="17905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Written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Standard lab report submission (Lab 1C only)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Submission includes (1 file, do not include 1A and 1B)</a:t>
            </a:r>
          </a:p>
          <a:p>
            <a:pPr lvl="1">
              <a:lnSpc>
                <a:spcPct val="150000"/>
              </a:lnSpc>
            </a:pPr>
            <a:r>
              <a:rPr lang="en-US" sz="3600" b="1" dirty="0" smtClean="0"/>
              <a:t>Mousetrap competition report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Mousetrap Car Competition (winner get 3D printed keychain)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Following MS Office and Inventor Exercise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When importing into Microsoft from Google Docs, Slides, and Sheets </a:t>
            </a:r>
            <a:r>
              <a:rPr lang="en-US" sz="2800" b="1" dirty="0" smtClean="0"/>
              <a:t>formatting errors may occur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Submission </a:t>
            </a:r>
            <a:r>
              <a:rPr lang="en-US" sz="2800" b="1" dirty="0" smtClean="0"/>
              <a:t>must be Microsoft files</a:t>
            </a:r>
            <a:r>
              <a:rPr lang="en-US" sz="2800" dirty="0" smtClean="0"/>
              <a:t>, so recheck your final Microsoft formatting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Copy and paste all figures and tables as pictures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All files needed are available in Lab 1A and 1B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Write-ups on the EG manual (2 PDF templates, 1 Excel file with data, 1 Inventor file)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for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3" y="914399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08" y="4480408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399861" y="3790765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-dc.autodesk.net/content/dam/autodesk/www/products/responsive-imagery/responsive-lockups-banners/2017/inventor-2017-lockup-1200x13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67"/>
          <a:stretch/>
        </p:blipFill>
        <p:spPr bwMode="auto">
          <a:xfrm>
            <a:off x="5810650" y="1974282"/>
            <a:ext cx="4838698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Inventor</a:t>
            </a:r>
            <a:endParaRPr lang="en-US" sz="3600" dirty="0"/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087248868"/>
              </p:ext>
            </p:extLst>
          </p:nvPr>
        </p:nvGraphicFramePr>
        <p:xfrm>
          <a:off x="517358" y="914398"/>
          <a:ext cx="10900610" cy="51290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/>
                <a:gridCol w="5450305"/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Microsoft Office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Autodesk Inventor</a:t>
                      </a:r>
                      <a:endParaRPr lang="en-US" sz="3600" dirty="0"/>
                    </a:p>
                  </a:txBody>
                  <a:tcPr anchor="ctr"/>
                </a:tc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Enter</a:t>
                      </a:r>
                      <a:r>
                        <a:rPr lang="en-US" sz="3600" baseline="0" dirty="0" smtClean="0"/>
                        <a:t> Excel formulas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Build an NYU Tandon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Export to 3D print file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For professional slideshow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Word and PowerPoint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Excel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Create tables and figure based on Ideal Gas Law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All data values are provided in an Excel file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Using Ideal Gas Law, calculate volumes at specified temperatures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Plot volume vs. temperature based on generated tables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Word and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Use online resources, partners, and TAs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Match the given templates accurately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60</TotalTime>
  <Words>425</Words>
  <Application>Microsoft Macintosh PowerPoint</Application>
  <PresentationFormat>自定义</PresentationFormat>
  <Paragraphs>75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EG template</vt:lpstr>
      <vt:lpstr>Software for Engineers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General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Gu</cp:lastModifiedBy>
  <cp:revision>35</cp:revision>
  <dcterms:created xsi:type="dcterms:W3CDTF">2016-01-20T23:27:44Z</dcterms:created>
  <dcterms:modified xsi:type="dcterms:W3CDTF">2017-09-05T01:50:09Z</dcterms:modified>
</cp:coreProperties>
</file>