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79" r:id="rId5"/>
    <p:sldId id="288" r:id="rId6"/>
    <p:sldId id="280" r:id="rId7"/>
    <p:sldId id="287" r:id="rId8"/>
    <p:sldId id="281" r:id="rId9"/>
    <p:sldId id="289" r:id="rId10"/>
    <p:sldId id="290" r:id="rId11"/>
    <p:sldId id="282" r:id="rId12"/>
    <p:sldId id="284" r:id="rId13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64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ED3DEE-2C18-4FF9-A60F-3C2DB82F3F3F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C35C8F-52C5-484F-82E1-BC05B0879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959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ACA4A8-3191-4CC6-BCA3-B18950EE561C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AB7D24-718F-431C-A692-62F8CF4F9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3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367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276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F47A-548A-4175-9111-1F63708D977E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3907-B010-4EFB-91B7-9372771C6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09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1E31-013A-430E-98EF-8AEE3CEDD469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3165-C76F-4C73-ADE7-C6CE9E77C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A390D1-66C4-41FE-9A4F-3F0CF9544031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86C3E1-B289-4240-B3F6-010E3F9F2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9" r:id="rId3"/>
    <p:sldLayoutId id="2147483720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 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b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709613" y="1219200"/>
            <a:ext cx="77724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4400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Software for Engineers </a:t>
            </a:r>
            <a:endParaRPr lang="en-US" altLang="en-US" sz="4400" b="1"/>
          </a:p>
        </p:txBody>
      </p:sp>
      <p:pic>
        <p:nvPicPr>
          <p:cNvPr id="5124" name="Picture 6" descr="http://www.upvlibrary.org/UPVL_images/upvl_ms_word_2007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97485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http://ticasak.files.wordpress.com/2012/01/excel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50" y="202565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MS Excel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3075" y="1003300"/>
            <a:ext cx="4811713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1963" indent="-46196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Create 2 tables based on Charles’ Law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Temperature data values are provided by TAs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Using Charles’ Law, calculate volumes at specified temperatures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1003300"/>
            <a:ext cx="3673475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Assignment: Written Report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801688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Independent report (one report per student)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Standard lab report submission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online (eg.poly.edu) before midnight of day of Lab #2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One Word Document Containing: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Title Page (MS Word: name, partner, lab title, etc.)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Generic Schedule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Personalized Schedule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Mousetrap competition report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Excel File: Two tables &amp;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Each team member must use software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 by 11:59pm before Lab #2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Work together with your partner</a:t>
            </a:r>
          </a:p>
          <a:p>
            <a:pPr marL="9144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TA is always available for assistance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Mousetrap Car Competition </a:t>
            </a:r>
          </a:p>
          <a:p>
            <a:pPr marL="9144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Following MS Office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3550" indent="-463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  <p:pic>
        <p:nvPicPr>
          <p:cNvPr id="6148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2493963"/>
            <a:ext cx="2867025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Familiarization with relevant software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Explore Microsoft software tools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Word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Excel</a:t>
            </a:r>
          </a:p>
        </p:txBody>
      </p:sp>
      <p:pic>
        <p:nvPicPr>
          <p:cNvPr id="7172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313113"/>
            <a:ext cx="1352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368550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Software Tasks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05216"/>
              </p:ext>
            </p:extLst>
          </p:nvPr>
        </p:nvGraphicFramePr>
        <p:xfrm>
          <a:off x="504825" y="1168400"/>
          <a:ext cx="8197850" cy="3657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986493"/>
                <a:gridCol w="4211357"/>
              </a:tblGrid>
              <a:tr h="346675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Microsoft Word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Copy generic document</a:t>
                      </a: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Personalize copied version</a:t>
                      </a: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Record information</a:t>
                      </a:r>
                      <a:endParaRPr lang="en-US" dirty="0"/>
                    </a:p>
                  </a:txBody>
                  <a:tcPr marL="91438" marR="9143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Microsoft Excel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Replicate table of values</a:t>
                      </a: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Create computed values column</a:t>
                      </a: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Plot graph based on tabulated data</a:t>
                      </a:r>
                    </a:p>
                    <a:p>
                      <a:pPr marL="457200" marR="0" lvl="0" indent="-45720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US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MS PGothic" panose="020B0600070205080204" pitchFamily="34" charset="-128"/>
                          <a:cs typeface="+mn-cs"/>
                        </a:rPr>
                        <a:t>Embed excel into other documents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91438" marR="9143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Background Information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Word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For lab reports, proposals, documents</a:t>
            </a:r>
          </a:p>
          <a:p>
            <a:pPr marL="0" inden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Excel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For tables, charts/graphs, data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Example: MS Word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038" y="828675"/>
            <a:ext cx="3260725" cy="42068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63" y="828675"/>
            <a:ext cx="3209925" cy="42068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Example: MS Excel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1687513" y="1004888"/>
          <a:ext cx="5899150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Worksheet" r:id="rId3" imgW="5572232" imgH="1666890" progId="Excel.Sheet.8">
                  <p:embed/>
                </p:oleObj>
              </mc:Choice>
              <mc:Fallback>
                <p:oleObj name="Worksheet" r:id="rId3" imgW="5572232" imgH="16668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1004888"/>
                        <a:ext cx="5899150" cy="1776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2343150" y="2997200"/>
          <a:ext cx="4587875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hart" r:id="rId5" imgW="5486400" imgH="2285919" progId="Excel.Chart.8">
                  <p:embed/>
                </p:oleObj>
              </mc:Choice>
              <mc:Fallback>
                <p:oleObj name="Chart" r:id="rId5" imgW="5486400" imgH="228591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997200"/>
                        <a:ext cx="4587875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MS Word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61963" indent="-4619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Copy generic document </a:t>
            </a:r>
          </a:p>
          <a:p>
            <a:pPr marL="1376363" indent="-4619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Information includes name, address, schedule, etc.</a:t>
            </a:r>
          </a:p>
          <a:p>
            <a:pPr marL="1376363" indent="-4619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Manual has exact specifications</a:t>
            </a:r>
          </a:p>
          <a:p>
            <a:pPr marL="461963" indent="-4619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Edit document to include your information</a:t>
            </a:r>
          </a:p>
          <a:p>
            <a:pPr marL="461963" indent="-4619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Save original and updated files for submittal and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Procedure: MS Word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100" y="762000"/>
            <a:ext cx="3246438" cy="42068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6675" y="762000"/>
            <a:ext cx="3251200" cy="42068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5824</TotalTime>
  <Words>263</Words>
  <Application>Microsoft Office PowerPoint</Application>
  <PresentationFormat>On-screen Show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NYU Schools Master Template</vt:lpstr>
      <vt:lpstr>Worksheet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49</cp:revision>
  <dcterms:created xsi:type="dcterms:W3CDTF">2013-09-03T13:03:01Z</dcterms:created>
  <dcterms:modified xsi:type="dcterms:W3CDTF">2015-01-25T19:34:06Z</dcterms:modified>
</cp:coreProperties>
</file>