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9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72" r:id="rId12"/>
    <p:sldId id="273" r:id="rId13"/>
    <p:sldId id="274" r:id="rId14"/>
    <p:sldId id="275" r:id="rId15"/>
    <p:sldId id="276" r:id="rId16"/>
    <p:sldId id="277" r:id="rId17"/>
    <p:sldId id="29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otham Medium" panose="02000603030000020004" pitchFamily="2" charset="0"/>
      <p:regular r:id="rId26"/>
      <p:italic r:id="rId27"/>
    </p:embeddedFont>
    <p:embeddedFont>
      <p:font typeface="Proxima Nova Lt" panose="02000506030000020004" pitchFamily="50" charset="0"/>
      <p:bold r:id="rId28"/>
    </p:embeddedFont>
    <p:embeddedFont>
      <p:font typeface="Proxima Nova Rg" panose="02000506030000020004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9CD-9064-7C41-88F9-8DCF101DBAD6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6B0C-5AFD-FB4F-ABF1-683E4ABC0B7B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9156-2E1E-7140-A17C-BD92881E17ED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8D9-9B3E-9649-8BE8-7591EAE4CC13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4FE3-2103-874F-9EF3-0967F3A00281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7725-E31B-EA47-83A5-394979E0E975}" type="datetime1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BE83-AB6A-C946-8163-7CC1AE71446B}" type="datetime1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5166-C6A3-2F45-9FB6-49A156BF7DFF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93D7-47CC-7D4F-9E6D-EAC05CFA25A5}" type="datetime1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D11D-4B04-F94D-93E9-59195229085B}" type="datetime1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F58D-066E-814E-9B1C-6813D5A6F360}" type="datetime1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4AFC-7064-F74B-AE94-8C48FF3810B6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665FA6-D8CE-423E-9CAE-79C162754E8B}"/>
              </a:ext>
            </a:extLst>
          </p:cNvPr>
          <p:cNvSpPr txBox="1">
            <a:spLocks/>
          </p:cNvSpPr>
          <p:nvPr/>
        </p:nvSpPr>
        <p:spPr>
          <a:xfrm>
            <a:off x="892629" y="1357497"/>
            <a:ext cx="1040674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HOW TO GIVE A MILESTONE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2734" y="2141737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Why</a:t>
            </a:r>
            <a:r>
              <a:rPr lang="en-US" dirty="0">
                <a:latin typeface="Proxima Nova Rg" panose="02000506030000020004" pitchFamily="2" charset="0"/>
              </a:rPr>
              <a:t> are you completing the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Paraphrase project description from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194115" y="5721075"/>
            <a:ext cx="4374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5: Background information sample slide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61307-9C48-0D40-AAE8-1D98752C2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3" y="2292075"/>
            <a:ext cx="5486400" cy="3429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0FA27D-0BC3-4E06-85A5-3BA29A16E134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4131-6732-4E19-9647-2E5D39A849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6037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58" y="2136028"/>
            <a:ext cx="5618041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Slides titled “Technical Design Description”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How</a:t>
            </a:r>
            <a:r>
              <a:rPr lang="en-US" dirty="0">
                <a:latin typeface="Proxima Nova Rg" panose="02000506030000020004" pitchFamily="2" charset="0"/>
              </a:rPr>
              <a:t> does your project work?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All required CAD views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Coding snapshot and description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(if applicable)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For future Milestones, compare changes in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543708" y="5798158"/>
            <a:ext cx="4721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6: Sample CAD design change comparison 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CA5062-6185-6A46-8ACA-D8E35E21AD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0" y="2367529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A00793-36D4-4764-A74E-5911CD9587E1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DESIGN DESCRIPTION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BF62F-6379-4F53-82AD-32EEB7DB1F6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3935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1710" y="2003101"/>
            <a:ext cx="5337027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“Cost Estimate”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Table should be professional and readable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List major parts individually, group smaller cost items under “miscellaneous”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labor cost for projected hours worked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31809" y="2258587"/>
            <a:ext cx="5569661" cy="331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666482" y="5621628"/>
            <a:ext cx="3417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Sample cost estimate slide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BD81B-F1F6-2342-85A0-2C908FD6C4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4" y="2183636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75F0A-7D97-46F1-81B1-4766780615F1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BCFD5-68CF-4D8D-AB25-9ADFEEDD6EA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111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83172" y="2234097"/>
            <a:ext cx="2836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Table 1: Sample cost estimate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551FC01-118A-134F-8AEF-E7CDB6D1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59" y="1892016"/>
            <a:ext cx="5229741" cy="404800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changes in cost on one slide for future Milestones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dollar amounts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Highlight total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online cost resources (LEGO pricelist on student manual)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adding 20% slack for future unexpected costs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6CD3D-CCE3-F54D-B685-D5CD1D2C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57" y="2572651"/>
            <a:ext cx="6387664" cy="30000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B551F3-ABD1-43AC-B13E-3FCD4E8262DF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33A7B-6EB7-4975-B8CB-094ADB69F19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3478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516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SCHEDULE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295" y="187659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Schedule”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Copy picture function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Do </a:t>
            </a:r>
            <a:r>
              <a:rPr lang="en-US" sz="2400" dirty="0">
                <a:latin typeface="Proxima Nova Lt" panose="02000506030000020004" pitchFamily="50" charset="0"/>
              </a:rPr>
              <a:t>not</a:t>
            </a:r>
            <a:r>
              <a:rPr lang="en-US" sz="2400" dirty="0">
                <a:latin typeface="Proxima Nova Rg" panose="02000506030000020004" pitchFamily="2" charset="0"/>
              </a:rPr>
              <a:t> screenshot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table, Gantt chart, and progress line in image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Microsoft Project Student Guide presentation for instructions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VCL copy picture 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341871" y="5530218"/>
            <a:ext cx="3711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8: Project schedule sample slide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B145D2-47DD-F848-9ADB-71A1ADAE1A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" y="2101218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0A5B4-77ED-4790-9854-CD6DA21A929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0559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89" y="1906740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“Teamwork Agreement”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Milestone 1 presentation only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instructions for agreement on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B8E3C3-E3FF-8042-AD76-30A0BE1B5E7D}"/>
              </a:ext>
            </a:extLst>
          </p:cNvPr>
          <p:cNvSpPr txBox="1">
            <a:spLocks/>
          </p:cNvSpPr>
          <p:nvPr/>
        </p:nvSpPr>
        <p:spPr>
          <a:xfrm>
            <a:off x="6370274" y="1904819"/>
            <a:ext cx="546295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Summarize agreement: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Communication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Meetings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Differences in opinion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Responsibilities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Workload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14C522-EB5F-439C-9762-1B6B371C77A3}"/>
              </a:ext>
            </a:extLst>
          </p:cNvPr>
          <p:cNvSpPr txBox="1">
            <a:spLocks/>
          </p:cNvSpPr>
          <p:nvPr/>
        </p:nvSpPr>
        <p:spPr>
          <a:xfrm>
            <a:off x="-313509" y="695163"/>
            <a:ext cx="1281901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TEAMWORK AGREEMENT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8AC12-C947-407F-B924-45DC5957474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4541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86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SUMMARY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815" y="1863849"/>
            <a:ext cx="5685655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“Summary”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Overall assessment on project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schedule?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budget?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next steps for the following milestone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1640" y="6320312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25666" y="5537295"/>
            <a:ext cx="3217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9: Conclusion sample slide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0F6877-03ED-814B-B3A7-533F7C0DA9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" y="2108295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1A328-2968-4E49-873D-1F4B63C2162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6123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Milestones &amp; Benchmarks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3265714"/>
            <a:ext cx="0" cy="1371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331EC5-D956-4741-BA02-1161F3EEFB86}"/>
              </a:ext>
            </a:extLst>
          </p:cNvPr>
          <p:cNvSpPr txBox="1">
            <a:spLocks/>
          </p:cNvSpPr>
          <p:nvPr/>
        </p:nvSpPr>
        <p:spPr>
          <a:xfrm>
            <a:off x="1" y="970910"/>
            <a:ext cx="121919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MILESTONES &amp; BENCHMARKS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3A0921-05AA-F74A-B2EB-4A0CD3DFBCE2}"/>
              </a:ext>
            </a:extLst>
          </p:cNvPr>
          <p:cNvSpPr txBox="1">
            <a:spLocks/>
          </p:cNvSpPr>
          <p:nvPr/>
        </p:nvSpPr>
        <p:spPr>
          <a:xfrm>
            <a:off x="703081" y="2460305"/>
            <a:ext cx="5157787" cy="342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Milestones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Three Milestones through semester (1, 2 &amp; 3)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Each Milestone has a presentation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Update progress on semester-long design project (SLDP)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10772-B937-48FD-9EAE-41986CCBC363}"/>
              </a:ext>
            </a:extLst>
          </p:cNvPr>
          <p:cNvSpPr txBox="1">
            <a:spLocks/>
          </p:cNvSpPr>
          <p:nvPr/>
        </p:nvSpPr>
        <p:spPr>
          <a:xfrm>
            <a:off x="6331134" y="2460305"/>
            <a:ext cx="5157787" cy="342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Two Benchmarks during semester (A and B)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List of tasks to complete for each Benchmark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Tasks are semester-long design project (SLDP) dependent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6243A6-7B48-4308-888D-42C9C8E7060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213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10170"/>
            <a:ext cx="11063785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Three Milestone presentations through the semester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Update on progress of SLDP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Professional sales pitch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A8F57130-23B1-B04B-AE74-96C1AA01BA5F}"/>
              </a:ext>
            </a:extLst>
          </p:cNvPr>
          <p:cNvSpPr/>
          <p:nvPr/>
        </p:nvSpPr>
        <p:spPr>
          <a:xfrm rot="20911413">
            <a:off x="7200191" y="3266384"/>
            <a:ext cx="4191639" cy="279411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Be a bit more creative with these presentations!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32F5F9-D124-4B11-BA8B-B6323A9B1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6CA9D-DDB5-4F76-8910-9B546EDFB9C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50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220800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253526" y="5749617"/>
            <a:ext cx="5531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9C5F71-802C-C941-B16B-551FEE5209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0" y="2416070"/>
            <a:ext cx="5486400" cy="32594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798B0-9004-4201-9CDA-6AE55A79049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753E5-B06E-4F0B-AF6D-F8201B8F684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981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460" y="3003203"/>
            <a:ext cx="9108923" cy="2481932"/>
          </a:xfrm>
        </p:spPr>
        <p:txBody>
          <a:bodyPr numCol="2"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Objective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Technical Design Description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Cost Estimate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Schedule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Teamwork Agreement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(MS 1 Only)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Summary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51118" y="2467434"/>
            <a:ext cx="81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Milestone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173482" y="394769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Different format than lab presentations!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A0DCE9-3494-43BF-9FCF-AEEBC36CB427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FORMAT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706C-820F-4171-8963-E870484FBB6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768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73" y="2319811"/>
            <a:ext cx="5486400" cy="1791615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Product name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Company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Group members with company titles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540607" y="5491260"/>
            <a:ext cx="2597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Title sample slide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F27F7C-94F2-FF48-B9F7-1DC8374BC0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2260"/>
            <a:ext cx="54864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03E3E2-77BF-0744-A2D2-5DCE014EC362}"/>
              </a:ext>
            </a:extLst>
          </p:cNvPr>
          <p:cNvSpPr/>
          <p:nvPr/>
        </p:nvSpPr>
        <p:spPr>
          <a:xfrm>
            <a:off x="502973" y="3767437"/>
            <a:ext cx="6096000" cy="1456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 name (ex: BDR or RAD)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EG1003 section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Date</a:t>
            </a:r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59687302-316C-764C-8BFF-55708730F73F}"/>
              </a:ext>
            </a:extLst>
          </p:cNvPr>
          <p:cNvSpPr/>
          <p:nvPr/>
        </p:nvSpPr>
        <p:spPr>
          <a:xfrm>
            <a:off x="998207" y="368448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You create! Remember to be professional!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229DF-74F3-4492-8261-B3BD26E76BB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83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944" y="1943372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Milestone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18548" y="5522710"/>
            <a:ext cx="3111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63BED-483A-2A45-B7B8-4103430546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2099634"/>
            <a:ext cx="548640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B572-4060-4C62-B1B2-7B59B9EE88D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091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34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7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What</a:t>
            </a:r>
            <a:r>
              <a:rPr lang="en-US" dirty="0">
                <a:latin typeface="Proxima Nova Rg" panose="02000506030000020004" pitchFamily="2" charset="0"/>
              </a:rPr>
              <a:t> are you doing in your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overall approach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photo of route for robot courses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points you’re aiming to earn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40568" y="5586591"/>
            <a:ext cx="3708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Project objective sample slide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D9ADC6-8D03-7643-9535-B027191F70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01" y="2157591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567B5-E939-4E43-8B53-7E84A7D54ED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9091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1574</TotalTime>
  <Words>575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Gotham Medium</vt:lpstr>
      <vt:lpstr>Proxima Nova Lt</vt:lpstr>
      <vt:lpstr>Arial</vt:lpstr>
      <vt:lpstr>Calibri</vt:lpstr>
      <vt:lpstr>Proxima Nova Rg</vt:lpstr>
      <vt:lpstr>Calibri Light</vt:lpstr>
      <vt:lpstr>Office Theme</vt:lpstr>
      <vt:lpstr>PowerPoint Presentation</vt:lpstr>
      <vt:lpstr>AGENDA</vt:lpstr>
      <vt:lpstr>PowerPoint Presentation</vt:lpstr>
      <vt:lpstr>MILESTONE PRESENTATION OVERVIEW</vt:lpstr>
      <vt:lpstr>PowerPoint Presentation</vt:lpstr>
      <vt:lpstr>PowerPoint Presentation</vt:lpstr>
      <vt:lpstr>TITLE SLIDE</vt:lpstr>
      <vt:lpstr>OVERVIEW SLIDE</vt:lpstr>
      <vt:lpstr>PROJECT OBJECTIVE SLIDE</vt:lpstr>
      <vt:lpstr>PowerPoint Presentation</vt:lpstr>
      <vt:lpstr>PowerPoint Presentation</vt:lpstr>
      <vt:lpstr>PowerPoint Presentation</vt:lpstr>
      <vt:lpstr>PowerPoint Presentation</vt:lpstr>
      <vt:lpstr>PROJECT SCHEDULE SLIDE</vt:lpstr>
      <vt:lpstr>PowerPoint Presentation</vt:lpstr>
      <vt:lpstr>SUMMARY SLIDE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MILESTONE PRESENTATION</dc:title>
  <dc:creator>Brooke Mitchell</dc:creator>
  <cp:lastModifiedBy>Amanda Zhou</cp:lastModifiedBy>
  <cp:revision>37</cp:revision>
  <dcterms:created xsi:type="dcterms:W3CDTF">2019-12-28T04:28:42Z</dcterms:created>
  <dcterms:modified xsi:type="dcterms:W3CDTF">2020-02-12T23:26:29Z</dcterms:modified>
</cp:coreProperties>
</file>