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4" r:id="rId3"/>
    <p:sldId id="258" r:id="rId4"/>
    <p:sldId id="259" r:id="rId5"/>
    <p:sldId id="260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8E1CD-5B83-4AF9-8CD5-21BDEDB88358}" type="datetimeFigureOut">
              <a:rPr lang="en-US" smtClean="0"/>
              <a:t>9/1/22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117C1-1266-4C68-A45D-C1902ACCF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5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6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3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8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2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1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5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6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5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7424-3E81-46DC-B8F5-3DA36DA7898D}" type="datetimeFigureOut">
              <a:rPr lang="en-US" smtClean="0"/>
              <a:t>9/1/22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9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D7424-3E81-46DC-B8F5-3DA36DA7898D}" type="datetimeFigureOut">
              <a:rPr lang="en-US" smtClean="0"/>
              <a:t>9/1/22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54E7-9619-42D9-9A19-CA920996D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2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Teamwork_Agreement%20(1)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242" y="1307664"/>
            <a:ext cx="10229515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HOW TO GIVE A MILESTONE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RECITATION 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2734" y="2125545"/>
            <a:ext cx="584926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“Background Information”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Why</a:t>
            </a:r>
            <a:r>
              <a:rPr lang="en-US" dirty="0">
                <a:latin typeface="Proxima Nova Rg" panose="02000506030000020004" pitchFamily="2" charset="0"/>
              </a:rPr>
              <a:t> are you completing the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Paraphrase project description from student manual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931155" y="5714008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5: Background information sample slide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A0FA27D-0BC3-4E06-85A5-3BA29A16E134}"/>
              </a:ext>
            </a:extLst>
          </p:cNvPr>
          <p:cNvSpPr txBox="1">
            <a:spLocks/>
          </p:cNvSpPr>
          <p:nvPr/>
        </p:nvSpPr>
        <p:spPr>
          <a:xfrm>
            <a:off x="564107" y="698417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BACKGROUND INFORMATION</a:t>
            </a:r>
          </a:p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SLIDE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8F7FF0-8A45-0B4A-8EDD-FBA666128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6" y="2389992"/>
            <a:ext cx="5307896" cy="331743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9009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037" y="1908098"/>
            <a:ext cx="5857380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Slides titled “Technical Design Description”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How</a:t>
            </a:r>
            <a:r>
              <a:rPr lang="en-US" dirty="0">
                <a:latin typeface="Proxima Nova Rg" panose="02000506030000020004" pitchFamily="2" charset="0"/>
              </a:rPr>
              <a:t> does your project work?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required CAD views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Coding snapshot and description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(if applicable)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 future Milestones, compare changes in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6205305" y="5494741"/>
            <a:ext cx="526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6: Sample CAD design change comparison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CA00793-36D4-4764-A74E-5911CD9587E1}"/>
              </a:ext>
            </a:extLst>
          </p:cNvPr>
          <p:cNvSpPr txBox="1">
            <a:spLocks/>
          </p:cNvSpPr>
          <p:nvPr/>
        </p:nvSpPr>
        <p:spPr>
          <a:xfrm>
            <a:off x="0" y="750079"/>
            <a:ext cx="12192000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DESIGN DESCRIPTION SLIDES</a:t>
            </a:r>
            <a:br>
              <a:rPr lang="en-US" sz="5400" dirty="0">
                <a:latin typeface="Gotham Medium" panose="02000604030000020004" pitchFamily="50" charset="0"/>
              </a:rPr>
            </a:br>
            <a:endParaRPr lang="en-US" sz="5400" dirty="0">
              <a:latin typeface="Gotham Medium" panose="02000604030000020004" pitchFamily="50" charset="0"/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50" y="1770126"/>
            <a:ext cx="5867643" cy="366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31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1710" y="2003101"/>
            <a:ext cx="5337027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“Cost Estimate”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Table should be professional and readable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List major parts individually, group smaller cost items under “miscellaneous”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labor cost for projected hours worked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7FD906D-6EAE-C24D-A1F1-C8B8FBEFB5EB}"/>
              </a:ext>
            </a:extLst>
          </p:cNvPr>
          <p:cNvSpPr txBox="1">
            <a:spLocks/>
          </p:cNvSpPr>
          <p:nvPr/>
        </p:nvSpPr>
        <p:spPr>
          <a:xfrm>
            <a:off x="6631809" y="2258587"/>
            <a:ext cx="5569661" cy="3314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Proxima Nova Rg" panose="0200050603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473320" y="5636187"/>
            <a:ext cx="380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7: Sample cost estimate slide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FBD81B-F1F6-2342-85A0-2C908FD6C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4" y="2183636"/>
            <a:ext cx="5486400" cy="3429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9075F0A-7D97-46F1-81B1-4766780615F1}"/>
              </a:ext>
            </a:extLst>
          </p:cNvPr>
          <p:cNvSpPr txBox="1">
            <a:spLocks/>
          </p:cNvSpPr>
          <p:nvPr/>
        </p:nvSpPr>
        <p:spPr>
          <a:xfrm>
            <a:off x="564107" y="6316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COST ESTIMATE SLIDE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63397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7023673" y="2119441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Table 1: Sample cost estimate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551FC01-118A-134F-8AEF-E7CDB6D15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92016"/>
            <a:ext cx="5151297" cy="404800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changes in cost between Milestones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Full dollar amounts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Highlight total cost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online cost resources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Optional 20% slack for unexpected costs</a:t>
            </a:r>
          </a:p>
        </p:txBody>
      </p:sp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F6CD3D-CCE3-F54D-B685-D5CD1D2C6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57" y="2572651"/>
            <a:ext cx="6387664" cy="300004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CB551F3-ABD1-43AC-B13E-3FCD4E8262DF}"/>
              </a:ext>
            </a:extLst>
          </p:cNvPr>
          <p:cNvSpPr txBox="1">
            <a:spLocks/>
          </p:cNvSpPr>
          <p:nvPr/>
        </p:nvSpPr>
        <p:spPr>
          <a:xfrm>
            <a:off x="564107" y="629782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COST ESTIMATE SLIDE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46469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980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PROJECT SCHEDULE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986859"/>
            <a:ext cx="5849266" cy="3858316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“Project Schedule”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Copy picture function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</a:t>
            </a:r>
            <a:r>
              <a:rPr lang="en-US" sz="24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not</a:t>
            </a:r>
            <a:r>
              <a:rPr lang="en-US" sz="2400" dirty="0">
                <a:latin typeface="Proxima Nova Rg" panose="02000506030000020004" pitchFamily="2" charset="0"/>
              </a:rPr>
              <a:t> screenshot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table, Gantt chart, and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progress line in image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Refer to Microsoft Project Student Guide presentation for instructions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VCL copy picture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877127" y="5540713"/>
            <a:ext cx="413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8: Project schedule sample slide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B145D2-47DD-F848-9ADB-71A1ADAE1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9" y="2324173"/>
            <a:ext cx="5055448" cy="3159655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31848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050" y="1597556"/>
            <a:ext cx="5462950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“Teamwork Agreement”</a:t>
            </a:r>
          </a:p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7068C"/>
                </a:solidFill>
                <a:latin typeface="Proxima Nova Rg" panose="02000506030000020004" pitchFamily="2" charset="0"/>
              </a:rPr>
              <a:t>Milestone 1 presentation only</a:t>
            </a:r>
          </a:p>
          <a:p>
            <a:pPr marL="342900" indent="-34290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Full instructions for agreement on </a:t>
            </a:r>
            <a:r>
              <a:rPr lang="en-US" dirty="0">
                <a:solidFill>
                  <a:schemeClr val="accent1"/>
                </a:solidFill>
                <a:latin typeface="Proxima Nova Rg" panose="0200050603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manual </a:t>
            </a:r>
            <a:endParaRPr lang="en-US" dirty="0">
              <a:solidFill>
                <a:schemeClr val="accent1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74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0B8E3C3-E3FF-8042-AD76-30A0BE1B5E7D}"/>
              </a:ext>
            </a:extLst>
          </p:cNvPr>
          <p:cNvSpPr txBox="1">
            <a:spLocks/>
          </p:cNvSpPr>
          <p:nvPr/>
        </p:nvSpPr>
        <p:spPr>
          <a:xfrm>
            <a:off x="6855673" y="1923350"/>
            <a:ext cx="546295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57068C"/>
                </a:solidFill>
                <a:latin typeface="Proxima Nova Lt" panose="02000506030000020004" pitchFamily="50" charset="0"/>
              </a:rPr>
              <a:t>Summarize agreement: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Communication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Meetings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Differences in opinion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Responsibilities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Workload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14C522-EB5F-439C-9762-1B6B371C77A3}"/>
              </a:ext>
            </a:extLst>
          </p:cNvPr>
          <p:cNvSpPr txBox="1">
            <a:spLocks/>
          </p:cNvSpPr>
          <p:nvPr/>
        </p:nvSpPr>
        <p:spPr>
          <a:xfrm>
            <a:off x="-313509" y="632409"/>
            <a:ext cx="1281901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TEAMWORK AGREEMENT SLIDE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1765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103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SUMMARY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6345" y="1863849"/>
            <a:ext cx="568565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Slide title “</a:t>
            </a:r>
            <a:r>
              <a:rPr lang="en-US" dirty="0">
                <a:solidFill>
                  <a:srgbClr val="57068C"/>
                </a:solidFill>
                <a:latin typeface="Proxima Nova Rg" panose="02000506030000020004" pitchFamily="2" charset="77"/>
              </a:rPr>
              <a:t>Summary</a:t>
            </a:r>
            <a:r>
              <a:rPr lang="en-US" dirty="0">
                <a:latin typeface="Proxima Nova Rg" panose="02000506030000020004" pitchFamily="2" charset="77"/>
              </a:rPr>
              <a:t>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Overall assessment on project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Are you on schedule?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Are you on budget?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77"/>
              </a:rPr>
              <a:t>Include next steps for the following milestone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20312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646130" y="5559471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9: Conclusion sample slide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0F6877-03ED-814B-B3A7-533F7C0DA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79" y="2210512"/>
            <a:ext cx="5245921" cy="3278701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latin typeface="Proxima Nova Lt" panose="02000506030000020004" pitchFamily="50" charset="0"/>
              </a:rPr>
              <a:t>15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9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9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582980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Milestones &amp; Benchmarks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 Presentation Overview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 Presentation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 flipH="1">
            <a:off x="940071" y="2921241"/>
            <a:ext cx="17871" cy="2098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C7CA70-4296-46A3-B32D-45D24705D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9331EC5-D956-4741-BA02-1161F3EEFB86}"/>
              </a:ext>
            </a:extLst>
          </p:cNvPr>
          <p:cNvSpPr txBox="1">
            <a:spLocks/>
          </p:cNvSpPr>
          <p:nvPr/>
        </p:nvSpPr>
        <p:spPr>
          <a:xfrm>
            <a:off x="9474" y="631669"/>
            <a:ext cx="1219199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MILESTONES &amp; BENCHMARKS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F3A0921-05AA-F74A-B2EB-4A0CD3DFBCE2}"/>
              </a:ext>
            </a:extLst>
          </p:cNvPr>
          <p:cNvSpPr txBox="1">
            <a:spLocks/>
          </p:cNvSpPr>
          <p:nvPr/>
        </p:nvSpPr>
        <p:spPr>
          <a:xfrm>
            <a:off x="703081" y="2460305"/>
            <a:ext cx="5392919" cy="342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Milestones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Three Milestones through semester (1, 2 &amp; 3)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Each Milestone has a presentation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Update progress on semester-long design project (SLDP)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4210772-B937-48FD-9EAE-41986CCBC363}"/>
              </a:ext>
            </a:extLst>
          </p:cNvPr>
          <p:cNvSpPr txBox="1">
            <a:spLocks/>
          </p:cNvSpPr>
          <p:nvPr/>
        </p:nvSpPr>
        <p:spPr>
          <a:xfrm>
            <a:off x="6095999" y="2483856"/>
            <a:ext cx="5561093" cy="342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Benchmarks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Two Benchmarks during semester (A and B)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List of tasks to complete for each Benchmark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Tasks are semester-long design project (SLDP) dependent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754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10170"/>
            <a:ext cx="11063785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Three Milestone presentations through the semester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Timed five-minute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Update on progress of SLDP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Professional sales pitch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Explosion 1 9">
            <a:extLst>
              <a:ext uri="{FF2B5EF4-FFF2-40B4-BE49-F238E27FC236}">
                <a16:creationId xmlns:a16="http://schemas.microsoft.com/office/drawing/2014/main" id="{A8F57130-23B1-B04B-AE74-96C1AA01BA5F}"/>
              </a:ext>
            </a:extLst>
          </p:cNvPr>
          <p:cNvSpPr/>
          <p:nvPr/>
        </p:nvSpPr>
        <p:spPr>
          <a:xfrm rot="20911413">
            <a:off x="7464525" y="3266383"/>
            <a:ext cx="4191639" cy="279411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Be a bit more creative with these presentations!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632F5F9-D124-4B11-BA8B-B6323A9B1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87364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OVERVIEW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8114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27542"/>
            <a:ext cx="5689419" cy="3917892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57068C"/>
                </a:solidFill>
                <a:latin typeface="Proxima Nova Lt" panose="02000506030000020004" pitchFamily="50" charset="0"/>
              </a:rPr>
              <a:t>Submission: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EG1004 Website at 11:59 PM night before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F7782C-CD11-6F42-BADE-0A10D2BA45C5}"/>
              </a:ext>
            </a:extLst>
          </p:cNvPr>
          <p:cNvSpPr/>
          <p:nvPr/>
        </p:nvSpPr>
        <p:spPr>
          <a:xfrm>
            <a:off x="6276273" y="5745434"/>
            <a:ext cx="5531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Figure 1: Multiple slide view 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9C5F71-802C-C941-B16B-551FEE520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20" y="2416070"/>
            <a:ext cx="5486400" cy="325944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35798B0-9004-4201-9CDA-6AE55A790495}"/>
              </a:ext>
            </a:extLst>
          </p:cNvPr>
          <p:cNvSpPr txBox="1">
            <a:spLocks/>
          </p:cNvSpPr>
          <p:nvPr/>
        </p:nvSpPr>
        <p:spPr>
          <a:xfrm>
            <a:off x="564107" y="748493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OVERVIEW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9634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530" y="3165505"/>
            <a:ext cx="9108923" cy="2481932"/>
          </a:xfrm>
        </p:spPr>
        <p:txBody>
          <a:bodyPr numCol="2"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Objective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Technical Design Description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Cost Estimate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Schedule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Teamwork Agreement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solidFill>
                  <a:srgbClr val="57068C"/>
                </a:solidFill>
                <a:latin typeface="Proxima Nova Rg" panose="02000506030000020004" pitchFamily="2" charset="0"/>
              </a:rPr>
              <a:t>(MS 1 Only)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Summary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F522D9-7A12-BA4A-9849-B4C75C6431E4}"/>
              </a:ext>
            </a:extLst>
          </p:cNvPr>
          <p:cNvSpPr/>
          <p:nvPr/>
        </p:nvSpPr>
        <p:spPr>
          <a:xfrm>
            <a:off x="1353348" y="2268248"/>
            <a:ext cx="948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Consistent format and order for all Milestone presentations</a:t>
            </a:r>
            <a:r>
              <a:rPr lang="en-US" sz="2400" dirty="0">
                <a:latin typeface="Proxima Nova Rg" panose="02000506030000020004" pitchFamily="2" charset="0"/>
              </a:rPr>
              <a:t>:</a:t>
            </a:r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35EB8184-2856-9745-AFE0-A311F7B035CD}"/>
              </a:ext>
            </a:extLst>
          </p:cNvPr>
          <p:cNvSpPr/>
          <p:nvPr/>
        </p:nvSpPr>
        <p:spPr>
          <a:xfrm rot="20911413">
            <a:off x="8049660" y="3770202"/>
            <a:ext cx="3839770" cy="245620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57068C"/>
                </a:solidFill>
                <a:latin typeface="Proxima Nova Lt" panose="02000506030000020004" pitchFamily="50" charset="0"/>
              </a:rPr>
              <a:t>Different format than lab presentations!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A0DCE9-3494-43BF-9FCF-AEEBC36CB427}"/>
              </a:ext>
            </a:extLst>
          </p:cNvPr>
          <p:cNvSpPr txBox="1">
            <a:spLocks/>
          </p:cNvSpPr>
          <p:nvPr/>
        </p:nvSpPr>
        <p:spPr>
          <a:xfrm>
            <a:off x="564103" y="800171"/>
            <a:ext cx="11063786" cy="13854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4030000020004" pitchFamily="50" charset="0"/>
              </a:rPr>
              <a:t>MILESTONE PRESENTATION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latin typeface="Gotham Medium" panose="02000604030000020004" pitchFamily="50" charset="0"/>
              </a:rPr>
              <a:t>FORMAT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940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0558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841" y="3204875"/>
            <a:ext cx="5486400" cy="1791615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name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Company name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Group members with company titles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EG1004 section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Date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>
              <a:lnSpc>
                <a:spcPct val="100000"/>
              </a:lnSpc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41147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707377" y="5574803"/>
            <a:ext cx="288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2: Title sample slide</a:t>
            </a:r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59687302-316C-764C-8BFF-55708730F73F}"/>
              </a:ext>
            </a:extLst>
          </p:cNvPr>
          <p:cNvSpPr/>
          <p:nvPr/>
        </p:nvSpPr>
        <p:spPr>
          <a:xfrm rot="21077727">
            <a:off x="2985069" y="3935837"/>
            <a:ext cx="3439441" cy="2242349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7068C"/>
                </a:solidFill>
                <a:latin typeface="Proxima Nova Lt" panose="02000506030000020004" pitchFamily="50" charset="0"/>
              </a:rPr>
              <a:t>You create! Remember to be professional!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C3F5F3-4AC5-A043-AC49-A3B8CB6D1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85" y="2390947"/>
            <a:ext cx="4956908" cy="3098068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7146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5335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944" y="1943372"/>
            <a:ext cx="5744886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“Agenda”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read slide aloud during presentation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Same agenda slide/order for all Milestone presentations!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BFA0B2-6F89-354D-BC42-BAD4604F35D5}"/>
              </a:ext>
            </a:extLst>
          </p:cNvPr>
          <p:cNvSpPr/>
          <p:nvPr/>
        </p:nvSpPr>
        <p:spPr>
          <a:xfrm>
            <a:off x="1626115" y="5532848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3: Agenda slide sample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959DF9-F731-4347-8024-18D41E546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066920"/>
            <a:ext cx="5375229" cy="3359518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0664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PROJECT OBJECTIVE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84388"/>
            <a:ext cx="5347992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Slide title “Project Objective”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What</a:t>
            </a:r>
            <a:r>
              <a:rPr lang="en-US" dirty="0">
                <a:latin typeface="Proxima Nova Rg" panose="02000506030000020004" pitchFamily="2" charset="0"/>
              </a:rPr>
              <a:t> are you doing in your project?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overall approach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Extra credit points you’re aiming to earn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6744833" y="5519426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Figure 4: Project objective sample slide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177C61-0631-1041-BE70-8B9A26FAE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11" y="1957071"/>
            <a:ext cx="5540282" cy="3462676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8301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541</Words>
  <Application>Microsoft Macintosh PowerPoint</Application>
  <PresentationFormat>Widescreen</PresentationFormat>
  <Paragraphs>126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Gotham Medium</vt:lpstr>
      <vt:lpstr>Proxima Nova Lt</vt:lpstr>
      <vt:lpstr>Proxima Nova Rg</vt:lpstr>
      <vt:lpstr>Office Theme</vt:lpstr>
      <vt:lpstr>HOW TO GIVE A MILESTONE PRESENTATION</vt:lpstr>
      <vt:lpstr>AGENDA</vt:lpstr>
      <vt:lpstr>PowerPoint Presentation</vt:lpstr>
      <vt:lpstr>MILESTONE PRESENTATION OVERVIEW</vt:lpstr>
      <vt:lpstr>PowerPoint Presentation</vt:lpstr>
      <vt:lpstr>PowerPoint Presentation</vt:lpstr>
      <vt:lpstr>TITLE SLIDE</vt:lpstr>
      <vt:lpstr>AGENDA SLIDE</vt:lpstr>
      <vt:lpstr>PROJECT OBJECTIVE SLIDE</vt:lpstr>
      <vt:lpstr>PowerPoint Presentation</vt:lpstr>
      <vt:lpstr>PowerPoint Presentation</vt:lpstr>
      <vt:lpstr>PowerPoint Presentation</vt:lpstr>
      <vt:lpstr>PowerPoint Presentation</vt:lpstr>
      <vt:lpstr>PROJECT SCHEDULE SLIDE</vt:lpstr>
      <vt:lpstr>PowerPoint Presentation</vt:lpstr>
      <vt:lpstr>SUMMARY SLIDE</vt:lpstr>
      <vt:lpstr>QUESTIONS?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A MILESTONE PRESENTATION</dc:title>
  <dc:creator>Diya Mulay</dc:creator>
  <cp:lastModifiedBy>Hannah Becker</cp:lastModifiedBy>
  <cp:revision>6</cp:revision>
  <dcterms:created xsi:type="dcterms:W3CDTF">2020-08-26T09:30:29Z</dcterms:created>
  <dcterms:modified xsi:type="dcterms:W3CDTF">2022-09-01T20:10:33Z</dcterms:modified>
</cp:coreProperties>
</file>