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4" r:id="rId11"/>
    <p:sldId id="272" r:id="rId12"/>
    <p:sldId id="273" r:id="rId13"/>
    <p:sldId id="282" r:id="rId14"/>
    <p:sldId id="283" r:id="rId15"/>
    <p:sldId id="262" r:id="rId16"/>
    <p:sldId id="284" r:id="rId17"/>
    <p:sldId id="285" r:id="rId18"/>
    <p:sldId id="286" r:id="rId19"/>
    <p:sldId id="287" r:id="rId20"/>
    <p:sldId id="275" r:id="rId21"/>
    <p:sldId id="276" r:id="rId22"/>
    <p:sldId id="277" r:id="rId23"/>
    <p:sldId id="292" r:id="rId24"/>
    <p:sldId id="278" r:id="rId25"/>
    <p:sldId id="293" r:id="rId26"/>
    <p:sldId id="294" r:id="rId27"/>
    <p:sldId id="295" r:id="rId28"/>
    <p:sldId id="280" r:id="rId29"/>
    <p:sldId id="281" r:id="rId30"/>
    <p:sldId id="264" r:id="rId31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Gotham Medium" panose="02000604030000020004" pitchFamily="50" charset="0"/>
      <p:regular r:id="rId39"/>
    </p:embeddedFont>
    <p:embeddedFont>
      <p:font typeface="Proxima Nova Lt" panose="02000506030000020004" pitchFamily="50" charset="0"/>
      <p:bold r:id="rId40"/>
    </p:embeddedFont>
    <p:embeddedFont>
      <p:font typeface="Proxima Nova Rg" panose="02000506030000020004" pitchFamily="2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LABVIEW &amp;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Toolbar</a:t>
            </a:r>
            <a:r>
              <a:rPr lang="en-US" dirty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Toolbar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Have 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Boolean, 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– used for process 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Combinational Logic Circuit for ATM Example</a:t>
            </a:r>
          </a:p>
        </p:txBody>
      </p:sp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05425" y="52966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NI ELVIS II+ board </a:t>
            </a:r>
            <a:r>
              <a:rPr lang="en-US" dirty="0">
                <a:latin typeface="Proxima Nova Rg" panose="02000506030000020004" pitchFamily="50" charset="0"/>
              </a:rPr>
              <a:t>– National Instruments' Educational Laboratory Virtual Instrumentation 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NI ELVIS II+ Board 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Lab PC with 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7404 IC (6 single-input NOT gates)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NI ELVIS II+ prototyping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Two 100 k</a:t>
            </a:r>
            <a:r>
              <a:rPr lang="el-GR" dirty="0">
                <a:latin typeface="Proxima Nova Rg" panose="02000506030000020004" pitchFamily="2" charset="0"/>
              </a:rPr>
              <a:t>Ω</a:t>
            </a:r>
            <a:r>
              <a:rPr lang="en-US" dirty="0">
                <a:latin typeface="Proxima Nova Rg" panose="02000506030000020004" pitchFamily="2" charset="0"/>
              </a:rPr>
              <a:t> resistors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Electrical leads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maintain the quality of the eggs, he needs a heating &amp;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manual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automatic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turns on when the temperature is below 60˚F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Both are turned off when the temperature is between 60-80˚F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72914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the system in LabVIEW – the exact steps are detailed in the manual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Interface the system with a </a:t>
            </a:r>
            <a:r>
              <a:rPr lang="en-US" dirty="0">
                <a:latin typeface="Proxima Nova Lt" panose="02000506030000020004" pitchFamily="50" charset="0"/>
              </a:rPr>
              <a:t>heat cube</a:t>
            </a:r>
            <a:r>
              <a:rPr lang="en-US" dirty="0">
                <a:latin typeface="Proxima Nova Rg" panose="02000506030000020004" pitchFamily="2" charset="0"/>
              </a:rPr>
              <a:t> to sense real-world temperature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0904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Test the integrated circuit (IC)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Checks if the IC chips are functional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a logic circuit for the alarm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truth 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580259" y="571397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IC Chip Tester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AFC5E4-41E4-4BD5-88A6-68BFEA68C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0" y="1880588"/>
            <a:ext cx="3311114" cy="2744017"/>
          </a:xfrm>
          <a:prstGeom prst="rect">
            <a:avLst/>
          </a:prstGeom>
        </p:spPr>
      </p:pic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9090244" y="4624605"/>
            <a:ext cx="2351314" cy="11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Build the logic circuit in LabVIEW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Figure 16 to circuit the IC chips (note the orientation of the chips)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4" name="Picture 259">
            <a:extLst>
              <a:ext uri="{FF2B5EF4-FFF2-40B4-BE49-F238E27FC236}">
                <a16:creationId xmlns:a16="http://schemas.microsoft.com/office/drawing/2014/main" id="{CB9B5AA5-1504-4E2A-8032-35B72E03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18" y="3695672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181231" y="5710339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Diagram of AND/OR/NOT IC Chips</a:t>
            </a:r>
          </a:p>
        </p:txBody>
      </p:sp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with both VIs to the EG1003 website by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of both VIs to the EG1003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front and back panels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teammate should work with the software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 after the lab is complete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67" y="2793933"/>
            <a:ext cx="2335982" cy="2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 that address a problem statement: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Alarm system using digital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virtual 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vs. Virtual Instrument (Right)</a:t>
            </a:r>
          </a:p>
        </p:txBody>
      </p:sp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Tools palette </a:t>
            </a:r>
            <a:r>
              <a:rPr lang="en-US" dirty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>
                <a:latin typeface="Proxima Nova Rg" panose="02000506030000020004" pitchFamily="2" charset="0"/>
              </a:rPr>
              <a:t> – used to scroll in the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Tools Palette</a:t>
            </a:r>
          </a:p>
        </p:txBody>
      </p:sp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1654</Words>
  <Application>Microsoft Office PowerPoint</Application>
  <PresentationFormat>Widescreen</PresentationFormat>
  <Paragraphs>343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Proxima Nova Rg</vt:lpstr>
      <vt:lpstr>Gotham Medium</vt:lpstr>
      <vt:lpstr>Calibri Light</vt:lpstr>
      <vt:lpstr>Cambria Math</vt:lpstr>
      <vt:lpstr>Arial</vt:lpstr>
      <vt:lpstr>Proxima Nova Lt</vt:lpstr>
      <vt:lpstr>Calibri</vt:lpstr>
      <vt:lpstr>Office Theme</vt:lpstr>
      <vt:lpstr>Bitmap Image</vt:lpstr>
      <vt:lpstr>INTRODUCTION TO LABVIEW &amp;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69</cp:revision>
  <dcterms:created xsi:type="dcterms:W3CDTF">2019-06-25T23:10:16Z</dcterms:created>
  <dcterms:modified xsi:type="dcterms:W3CDTF">2020-07-19T19:27:11Z</dcterms:modified>
  <cp:contentStatus/>
</cp:coreProperties>
</file>