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50" charset="0"/>
      <p:regular r:id="rId33"/>
      <p:italic r:id="rId34"/>
    </p:embeddedFont>
    <p:embeddedFont>
      <p:font typeface="Proxima Nova Lt" panose="02000506030000020004" charset="0"/>
      <p:regular r:id="rId35"/>
      <p:bold r:id="rId36"/>
    </p:embeddedFont>
    <p:embeddedFont>
      <p:font typeface="Proxima Nova Rg" panose="020005060300000200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503" autoAdjust="0"/>
  </p:normalViewPr>
  <p:slideViewPr>
    <p:cSldViewPr snapToGrid="0">
      <p:cViewPr varScale="1">
        <p:scale>
          <a:sx n="108" d="100"/>
          <a:sy n="10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1078</Words>
  <Application>Microsoft Office PowerPoint</Application>
  <PresentationFormat>Widescreen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Proxima Nova Rg</vt:lpstr>
      <vt:lpstr>Arial</vt:lpstr>
      <vt:lpstr>Proxima Nova Lt</vt:lpstr>
      <vt:lpstr>Calibri Light</vt:lpstr>
      <vt:lpstr>Gotham Medium</vt:lpstr>
      <vt:lpstr>Cambria Math</vt:lpstr>
      <vt:lpstr>Calibri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Hannah Becker</cp:lastModifiedBy>
  <cp:revision>75</cp:revision>
  <dcterms:created xsi:type="dcterms:W3CDTF">2019-06-25T23:10:16Z</dcterms:created>
  <dcterms:modified xsi:type="dcterms:W3CDTF">2022-08-19T16:35:21Z</dcterms:modified>
</cp:coreProperties>
</file>