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85" r:id="rId15"/>
    <p:sldId id="275" r:id="rId16"/>
    <p:sldId id="276" r:id="rId17"/>
    <p:sldId id="267" r:id="rId18"/>
    <p:sldId id="277" r:id="rId19"/>
    <p:sldId id="278" r:id="rId20"/>
    <p:sldId id="265" r:id="rId21"/>
    <p:sldId id="279" r:id="rId22"/>
    <p:sldId id="280" r:id="rId23"/>
    <p:sldId id="281" r:id="rId24"/>
    <p:sldId id="283" r:id="rId25"/>
    <p:sldId id="26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  <p:embeddedFont>
      <p:font typeface="Gotham Medium" panose="02000604030000020004" pitchFamily="50" charset="0"/>
      <p:regular r:id="rId35"/>
    </p:embeddedFont>
    <p:embeddedFont>
      <p:font typeface="Proxima Nova Lt" panose="02000506030000020004" pitchFamily="2" charset="0"/>
      <p:regular r:id="rId36"/>
      <p:bold r:id="rId37"/>
    </p:embeddedFont>
    <p:embeddedFont>
      <p:font typeface="Proxima Nova Rg" panose="020005060300000200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481" autoAdjust="0"/>
  </p:normalViewPr>
  <p:slideViewPr>
    <p:cSldViewPr snapToGrid="0">
      <p:cViewPr varScale="1">
        <p:scale>
          <a:sx n="105" d="100"/>
          <a:sy n="105" d="100"/>
        </p:scale>
        <p:origin x="54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8" y="1857456"/>
            <a:ext cx="3498193" cy="39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218570" y="5823652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69" y="4087155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1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57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Proxima Nova Lt" panose="02000506030000020004" charset="0"/>
              </a:rPr>
              <a:t>Tinkercad</a:t>
            </a:r>
            <a:endParaRPr lang="en-US" dirty="0">
              <a:latin typeface="Proxima Nova Lt" panose="0200050603000002000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hlinkClick r:id="rId2"/>
              </a:rPr>
              <a:t>www.tinkercad.com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Log-in with Autodesk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CAD models, simulate circuitry, and code virtually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Example TinkerCAD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07" y="2450460"/>
            <a:ext cx="3880589" cy="3120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DF39A-10B4-4920-A697-4976124CF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239192"/>
            <a:ext cx="2238002" cy="91887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B6F8C0-AC1C-4ED8-A548-8576FD90BA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981" y="2008454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0" y="5490706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5021596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48235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Remote students will complete Part 1 and 2 on </a:t>
            </a:r>
            <a:r>
              <a:rPr lang="en-US" dirty="0" err="1">
                <a:solidFill>
                  <a:srgbClr val="FF0000"/>
                </a:solidFill>
                <a:latin typeface="Proxima Nova Lt" panose="02000506030000020004" pitchFamily="50" charset="0"/>
              </a:rPr>
              <a:t>Tinkercad</a:t>
            </a:r>
            <a:endParaRPr lang="en-US" dirty="0">
              <a:solidFill>
                <a:srgbClr val="FF0000"/>
              </a:solidFill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Build an LED and button circuit</a:t>
            </a:r>
            <a:endParaRPr lang="en-US" dirty="0">
              <a:latin typeface="Proxima Nova Rg" panose="0200050603000002000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2:</a:t>
            </a:r>
            <a:r>
              <a:rPr lang="en-US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 Thermal insulation device competition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Add code to the Arduino program for the thermistor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Build the thermistor circuit using the Arduino board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Design and build a thermal insulating device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 Rg" panose="02000506030000020004" charset="0"/>
                <a:ea typeface="Proxima Nova"/>
                <a:cs typeface="Proxima Nova"/>
                <a:sym typeface="Proxima Nova"/>
              </a:rPr>
              <a:t>Test the thermal insulating device and analyze the data</a:t>
            </a:r>
            <a:endParaRPr lang="en-US" dirty="0">
              <a:latin typeface="Proxima Nova Rg" panose="020005060300000200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564107" y="3122251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14053"/>
              </p:ext>
            </p:extLst>
          </p:nvPr>
        </p:nvGraphicFramePr>
        <p:xfrm>
          <a:off x="3457042" y="1833076"/>
          <a:ext cx="546898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 dirty="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56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26518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download this software ahead of time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</a:rPr>
              <a:t>eDrawings</a:t>
            </a:r>
            <a:r>
              <a:rPr lang="en-US" sz="2400" dirty="0">
                <a:latin typeface="Proxima Nova Rg" panose="02000506030000020004" pitchFamily="2" charset="0"/>
              </a:rPr>
              <a:t> Viewer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23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3634" y="4950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9" y="2311531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1138</Words>
  <Application>Microsoft Office PowerPoint</Application>
  <PresentationFormat>Widescreen</PresentationFormat>
  <Paragraphs>217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Proxima Nova Lt</vt:lpstr>
      <vt:lpstr>Proxima Nova Rg</vt:lpstr>
      <vt:lpstr>Arial</vt:lpstr>
      <vt:lpstr>Gotham Medium</vt:lpstr>
      <vt:lpstr>Calibri Light</vt:lpstr>
      <vt:lpstr>Calibri</vt:lpstr>
      <vt:lpstr>Cambria Math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Maithili Manessis</cp:lastModifiedBy>
  <cp:revision>77</cp:revision>
  <dcterms:created xsi:type="dcterms:W3CDTF">2019-06-25T23:10:16Z</dcterms:created>
  <dcterms:modified xsi:type="dcterms:W3CDTF">2021-01-25T06:49:34Z</dcterms:modified>
</cp:coreProperties>
</file>