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9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72" r:id="rId12"/>
    <p:sldId id="273" r:id="rId13"/>
    <p:sldId id="274" r:id="rId14"/>
    <p:sldId id="275" r:id="rId15"/>
    <p:sldId id="276" r:id="rId16"/>
    <p:sldId id="277" r:id="rId17"/>
    <p:sldId id="293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Gotham Medium" panose="02000604030000020004" pitchFamily="50" charset="0"/>
      <p:regular r:id="rId26"/>
      <p:italic r:id="rId27"/>
    </p:embeddedFont>
    <p:embeddedFont>
      <p:font typeface="Proxima Nova Lt" panose="02000506030000020004" pitchFamily="50" charset="0"/>
      <p:bold r:id="rId28"/>
    </p:embeddedFont>
    <p:embeddedFont>
      <p:font typeface="Proxima Nova Rg" panose="02000506030000020004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6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3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69CD-9064-7C41-88F9-8DCF101DBAD6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B0C-5AFD-FB4F-ABF1-683E4ABC0B7B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9156-2E1E-7140-A17C-BD92881E17ED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E8D9-9B3E-9649-8BE8-7591EAE4CC13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4FE3-2103-874F-9EF3-0967F3A00281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7725-E31B-EA47-83A5-394979E0E975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BE83-AB6A-C946-8163-7CC1AE71446B}" type="datetime1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5166-C6A3-2F45-9FB6-49A156BF7DFF}" type="datetime1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3D7-47CC-7D4F-9E6D-EAC05CFA25A5}" type="datetime1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D11D-4B04-F94D-93E9-59195229085B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F58D-066E-814E-9B1C-6813D5A6F360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B4AFC-7064-F74B-AE94-8C48FF3810B6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665FA6-D8CE-423E-9CAE-79C162754E8B}"/>
              </a:ext>
            </a:extLst>
          </p:cNvPr>
          <p:cNvSpPr txBox="1">
            <a:spLocks/>
          </p:cNvSpPr>
          <p:nvPr/>
        </p:nvSpPr>
        <p:spPr>
          <a:xfrm>
            <a:off x="892629" y="1357497"/>
            <a:ext cx="1040674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HOW TO GIVE A MILESTONE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2734" y="2141737"/>
            <a:ext cx="584926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“Introduction”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Why</a:t>
            </a:r>
            <a:r>
              <a:rPr lang="en-US" dirty="0">
                <a:latin typeface="Proxima Nova Rg" panose="02000506030000020004" pitchFamily="2" charset="0"/>
              </a:rPr>
              <a:t> are you completing the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Paraphrase project description from student manual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120377" y="5721214"/>
            <a:ext cx="45223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5: Background Information Slide Example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461307-9C48-0D40-AAE8-1D98752C27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3" y="2292075"/>
            <a:ext cx="5486400" cy="3429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A0FA27D-0BC3-4E06-85A5-3BA29A16E134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SLIDE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614131-6732-4E19-9647-2E5D39A8497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60372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358" y="2136028"/>
            <a:ext cx="5618041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Slides titled “Technical Design Description”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How</a:t>
            </a:r>
            <a:r>
              <a:rPr lang="en-US" dirty="0">
                <a:latin typeface="Proxima Nova Rg" panose="02000506030000020004" pitchFamily="2" charset="0"/>
              </a:rPr>
              <a:t> does your project work?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required CAD views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Coding snapshot and description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(if applicable)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 future Milestones, compare changes in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7014990" y="5800221"/>
            <a:ext cx="37785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6: CAD Design Change Example 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CA5062-6185-6A46-8ACA-D8E35E21AD2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90" y="2367529"/>
            <a:ext cx="5486400" cy="3429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CA00793-36D4-4764-A74E-5911CD9587E1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DESIGN DESCRIPTION</a:t>
            </a:r>
          </a:p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SLIDES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3BF62F-6379-4F53-82AD-32EEB7DB1F6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3935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1710" y="2003101"/>
            <a:ext cx="5337027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“Cost Estimate”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Table should be professional and readable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List major parts individually, group smaller cost items under “miscellaneous”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labor cost for projected hours worked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31809" y="2258587"/>
            <a:ext cx="5569661" cy="3314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586332" y="5622604"/>
            <a:ext cx="35782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Cost Estimate Slide Example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FBD81B-F1F6-2342-85A0-2C908FD6C4F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4" y="2183636"/>
            <a:ext cx="5486400" cy="3429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9075F0A-7D97-46F1-81B1-4766780615F1}"/>
              </a:ext>
            </a:extLst>
          </p:cNvPr>
          <p:cNvSpPr txBox="1">
            <a:spLocks/>
          </p:cNvSpPr>
          <p:nvPr/>
        </p:nvSpPr>
        <p:spPr>
          <a:xfrm>
            <a:off x="564107" y="69034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itchFamily="50" charset="0"/>
              </a:rPr>
              <a:t>COST ESTIMATE SLIDE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EBCFD5-68CF-4D8D-AB25-9ADFEEDD6EA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1117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7115044" y="2222322"/>
            <a:ext cx="2972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Table 1: Cost Estimate Example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551FC01-118A-134F-8AEF-E7CDB6D15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59" y="1892016"/>
            <a:ext cx="5229741" cy="4048002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changes in cost on one slide for future Milestones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Full dollar amounts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Highlight total cost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online cost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adding 20% slack for future unexpected costs</a:t>
            </a:r>
          </a:p>
        </p:txBody>
      </p:sp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F6CD3D-CCE3-F54D-B685-D5CD1D2C6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57" y="2572651"/>
            <a:ext cx="6387664" cy="300004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CB551F3-ABD1-43AC-B13E-3FCD4E8262DF}"/>
              </a:ext>
            </a:extLst>
          </p:cNvPr>
          <p:cNvSpPr txBox="1">
            <a:spLocks/>
          </p:cNvSpPr>
          <p:nvPr/>
        </p:nvSpPr>
        <p:spPr>
          <a:xfrm>
            <a:off x="564107" y="69034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itchFamily="50" charset="0"/>
              </a:rPr>
              <a:t>COST ESTIMATE SLIDE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C33A7B-6EB7-4975-B8CB-094ADB69F19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3478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9516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PROJECT SCHEDULE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295" y="1876592"/>
            <a:ext cx="584926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“Project Schedule”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Copy picture function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</a:t>
            </a:r>
            <a:r>
              <a:rPr lang="en-US" sz="2400" dirty="0">
                <a:latin typeface="Proxima Nova Lt" panose="02000506030000020004" pitchFamily="50" charset="0"/>
              </a:rPr>
              <a:t>not</a:t>
            </a:r>
            <a:r>
              <a:rPr lang="en-US" sz="2400" dirty="0">
                <a:latin typeface="Proxima Nova Rg" panose="02000506030000020004" pitchFamily="2" charset="0"/>
              </a:rPr>
              <a:t> screenshot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table, Gantt chart, and progress line in image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Refer to Microsoft Project Student Guide presentation for instructions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VCL copy picture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257713" y="5530218"/>
            <a:ext cx="3879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8: Project Schedule Slide Example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B145D2-47DD-F848-9ADB-71A1ADAE1A8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7" y="2101218"/>
            <a:ext cx="5486400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50A5B4-77ED-4790-9854-CD6DA21A929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05596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989" y="1906740"/>
            <a:ext cx="5462950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“Teamwork Agreement”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7068C"/>
                </a:solidFill>
                <a:latin typeface="Proxima Nova Rg" panose="02000506030000020004" pitchFamily="2" charset="0"/>
              </a:rPr>
              <a:t>Milestone 1 presentation only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Full instructions for agreement on student manual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74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0B8E3C3-E3FF-8042-AD76-30A0BE1B5E7D}"/>
              </a:ext>
            </a:extLst>
          </p:cNvPr>
          <p:cNvSpPr txBox="1">
            <a:spLocks/>
          </p:cNvSpPr>
          <p:nvPr/>
        </p:nvSpPr>
        <p:spPr>
          <a:xfrm>
            <a:off x="6370274" y="1904819"/>
            <a:ext cx="546295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7068C"/>
                </a:solidFill>
                <a:latin typeface="Proxima Nova Lt" panose="02000506030000020004" pitchFamily="50" charset="0"/>
              </a:rPr>
              <a:t>Summarize agreement: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Meetings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Differences in opinion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Responsibilities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Workload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14C522-EB5F-439C-9762-1B6B371C77A3}"/>
              </a:ext>
            </a:extLst>
          </p:cNvPr>
          <p:cNvSpPr txBox="1">
            <a:spLocks/>
          </p:cNvSpPr>
          <p:nvPr/>
        </p:nvSpPr>
        <p:spPr>
          <a:xfrm>
            <a:off x="-313509" y="695163"/>
            <a:ext cx="1281901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itchFamily="50" charset="0"/>
              </a:rPr>
              <a:t>TEAMWORK AGREEMENT SLIDE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08AC12-C947-407F-B924-45DC5957474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745411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9868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SUMMARY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5815" y="1863849"/>
            <a:ext cx="568565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“Summary”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Overall assessment on project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Are you on schedule?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Are you on budget?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next steps for the following milestone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1640" y="6320312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835284" y="5537295"/>
            <a:ext cx="3198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Summary Slide Example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0F6877-03ED-814B-B3A7-533F7C0DA92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0" y="2108295"/>
            <a:ext cx="5486400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81A328-2968-4E49-873D-1F4B63C2162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061238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9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Milestones &amp; Benchmarks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Presentation Overview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Presentation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265714"/>
            <a:ext cx="0" cy="13716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9331EC5-D956-4741-BA02-1161F3EEFB86}"/>
              </a:ext>
            </a:extLst>
          </p:cNvPr>
          <p:cNvSpPr txBox="1">
            <a:spLocks/>
          </p:cNvSpPr>
          <p:nvPr/>
        </p:nvSpPr>
        <p:spPr>
          <a:xfrm>
            <a:off x="1" y="970910"/>
            <a:ext cx="1219199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itchFamily="50" charset="0"/>
              </a:rPr>
              <a:t>MILESTONES &amp; BENCHMARKS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F3A0921-05AA-F74A-B2EB-4A0CD3DFBCE2}"/>
              </a:ext>
            </a:extLst>
          </p:cNvPr>
          <p:cNvSpPr txBox="1">
            <a:spLocks/>
          </p:cNvSpPr>
          <p:nvPr/>
        </p:nvSpPr>
        <p:spPr>
          <a:xfrm>
            <a:off x="703081" y="2584187"/>
            <a:ext cx="5157787" cy="2589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57068C"/>
                </a:solidFill>
                <a:latin typeface="Proxima Nova Lt" panose="02000506030000020004" pitchFamily="50" charset="0"/>
              </a:rPr>
              <a:t>Milestones</a:t>
            </a:r>
          </a:p>
          <a:p>
            <a:pPr algn="l"/>
            <a:endParaRPr lang="en-US" sz="1000" dirty="0">
              <a:solidFill>
                <a:srgbClr val="57068C"/>
              </a:solidFill>
              <a:latin typeface="Proxima Nova Lt" panose="02000506030000020004" pitchFamily="50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Three Milestones through semester (1, 2 &amp; 3)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Each Milestone has a presentation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Update progress on semester-long design project (SLDP)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4210772-B937-48FD-9EAE-41986CCBC363}"/>
              </a:ext>
            </a:extLst>
          </p:cNvPr>
          <p:cNvSpPr txBox="1">
            <a:spLocks/>
          </p:cNvSpPr>
          <p:nvPr/>
        </p:nvSpPr>
        <p:spPr>
          <a:xfrm>
            <a:off x="6331134" y="2584187"/>
            <a:ext cx="5157787" cy="2589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57068C"/>
                </a:solidFill>
                <a:latin typeface="Proxima Nova Lt" panose="02000506030000020004" pitchFamily="50" charset="0"/>
              </a:rPr>
              <a:t>Benchmarks</a:t>
            </a:r>
          </a:p>
          <a:p>
            <a:pPr algn="l"/>
            <a:endParaRPr lang="en-US" sz="1000" dirty="0">
              <a:solidFill>
                <a:srgbClr val="57068C"/>
              </a:solidFill>
              <a:latin typeface="Proxima Nova Lt" panose="02000506030000020004" pitchFamily="50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Two Benchmarks during semester (A and B)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List of tasks to complete for each Benchmark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Tasks are SLDP dependent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6243A6-7B48-4308-888D-42C9C8E7060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2213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10170"/>
            <a:ext cx="11063785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3 Milestone presentations through the semester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Timed 5-minute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Update on progress of SLDP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Professional sales pitch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Explosion 1 9">
            <a:extLst>
              <a:ext uri="{FF2B5EF4-FFF2-40B4-BE49-F238E27FC236}">
                <a16:creationId xmlns:a16="http://schemas.microsoft.com/office/drawing/2014/main" id="{A8F57130-23B1-B04B-AE74-96C1AA01BA5F}"/>
              </a:ext>
            </a:extLst>
          </p:cNvPr>
          <p:cNvSpPr/>
          <p:nvPr/>
        </p:nvSpPr>
        <p:spPr>
          <a:xfrm rot="20911413">
            <a:off x="7200191" y="3266384"/>
            <a:ext cx="4191639" cy="279411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Be a bit more creative with these presentations!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632F5F9-D124-4B11-BA8B-B6323A9B1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MILESTONE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26CA9D-DDB5-4F76-8910-9B546EDFB9C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8350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131001"/>
            <a:ext cx="8225932" cy="3917892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57068C"/>
                </a:solidFill>
                <a:latin typeface="Proxima Nova Lt" panose="02000506030000020004" pitchFamily="50" charset="0"/>
              </a:rPr>
              <a:t>Submission: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EG1003 Website at 11:59 PM night before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F7782C-CD11-6F42-BADE-0A10D2BA45C5}"/>
              </a:ext>
            </a:extLst>
          </p:cNvPr>
          <p:cNvSpPr/>
          <p:nvPr/>
        </p:nvSpPr>
        <p:spPr>
          <a:xfrm>
            <a:off x="7650700" y="5451497"/>
            <a:ext cx="3721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EG1003 Website Submission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35798B0-9004-4201-9CDA-6AE55A790495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MILESTONE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0753E5-B06E-4F0B-AF6D-F8201B8F6849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FA9267-AEC5-4CE6-BE3B-B836DC989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898" y="2180568"/>
            <a:ext cx="1302607" cy="32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1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460" y="3003203"/>
            <a:ext cx="9108923" cy="2481932"/>
          </a:xfrm>
        </p:spPr>
        <p:txBody>
          <a:bodyPr numCol="2"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Overview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Objective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Technical Design Description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Cost Estimate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Schedule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Teamwork Agreement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solidFill>
                  <a:srgbClr val="57068C"/>
                </a:solidFill>
                <a:latin typeface="Proxima Nova Rg" panose="02000506030000020004" pitchFamily="2" charset="0"/>
              </a:rPr>
              <a:t>(Milestone 1 Only)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Summary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F522D9-7A12-BA4A-9849-B4C75C6431E4}"/>
              </a:ext>
            </a:extLst>
          </p:cNvPr>
          <p:cNvSpPr/>
          <p:nvPr/>
        </p:nvSpPr>
        <p:spPr>
          <a:xfrm>
            <a:off x="1851118" y="2467434"/>
            <a:ext cx="8159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</a:rPr>
              <a:t>Consistent format and order for all Milestone presentations:</a:t>
            </a:r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35EB8184-2856-9745-AFE0-A311F7B035CD}"/>
              </a:ext>
            </a:extLst>
          </p:cNvPr>
          <p:cNvSpPr/>
          <p:nvPr/>
        </p:nvSpPr>
        <p:spPr>
          <a:xfrm rot="20911413">
            <a:off x="8173482" y="3947690"/>
            <a:ext cx="3839770" cy="245620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7068C"/>
                </a:solidFill>
                <a:latin typeface="Proxima Nova Lt" panose="02000506030000020004" pitchFamily="50" charset="0"/>
              </a:rPr>
              <a:t>Different format than lab presentations!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A0DCE9-3494-43BF-9FCF-AEEBC36CB427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MILESTONE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FORMAT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A6706C-820F-4171-8963-E870484FBB6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07686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0558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73" y="2319811"/>
            <a:ext cx="5486400" cy="1791615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name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Company name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Group members with company titles</a:t>
            </a:r>
          </a:p>
          <a:p>
            <a:pPr algn="l">
              <a:lnSpc>
                <a:spcPct val="100000"/>
              </a:lnSpc>
            </a:pPr>
            <a:endParaRPr lang="en-US" sz="20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41147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468475" y="5491260"/>
            <a:ext cx="27414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Title Slide Example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F27F7C-94F2-FF48-B9F7-1DC8374BC00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62260"/>
            <a:ext cx="5486400" cy="3429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03E3E2-77BF-0744-A2D2-5DCE014EC362}"/>
              </a:ext>
            </a:extLst>
          </p:cNvPr>
          <p:cNvSpPr/>
          <p:nvPr/>
        </p:nvSpPr>
        <p:spPr>
          <a:xfrm>
            <a:off x="502973" y="3767437"/>
            <a:ext cx="6096000" cy="14568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Project name (ex: BDR or RAD)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EG1003 section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Date</a:t>
            </a:r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59687302-316C-764C-8BFF-55708730F73F}"/>
              </a:ext>
            </a:extLst>
          </p:cNvPr>
          <p:cNvSpPr/>
          <p:nvPr/>
        </p:nvSpPr>
        <p:spPr>
          <a:xfrm>
            <a:off x="998207" y="3684480"/>
            <a:ext cx="3839770" cy="245620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You create! Remember to be professional!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7229DF-74F3-4492-8261-B3BD26E76BB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835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90831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OVERVIEW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944" y="1943372"/>
            <a:ext cx="574488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“Overview”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read slide aloud during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Same overview slide/order for all Milestone presentations!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BFA0B2-6F89-354D-BC42-BAD4604F35D5}"/>
              </a:ext>
            </a:extLst>
          </p:cNvPr>
          <p:cNvSpPr/>
          <p:nvPr/>
        </p:nvSpPr>
        <p:spPr>
          <a:xfrm>
            <a:off x="1646413" y="5522710"/>
            <a:ext cx="3256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 Overview Slide Example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D63BED-483A-2A45-B7B8-41034305460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3" y="2099634"/>
            <a:ext cx="5486400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B5B572-4060-4C62-B1B2-7B59B9EE88D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0091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9034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PROJECT OBJECTIVE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187" y="1957071"/>
            <a:ext cx="574488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“Project Objective”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What</a:t>
            </a:r>
            <a:r>
              <a:rPr lang="en-US" dirty="0">
                <a:latin typeface="Proxima Nova Rg" panose="02000506030000020004" pitchFamily="2" charset="0"/>
              </a:rPr>
              <a:t> are you doing in your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overall approach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Extra credit points you’re aiming to earn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6948395" y="5586591"/>
            <a:ext cx="3892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Project Objective Slide Example</a:t>
            </a: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D9ADC6-8D03-7643-9535-B027191F70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01" y="2157591"/>
            <a:ext cx="5486400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3567B5-E939-4E43-8B53-7E84A7D54ED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90912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to EG 1003" id="{CB599C07-1460-F34F-AADE-ABB178B70586}" vid="{230C09DA-D39A-7649-920B-3AE1E29D9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1585</TotalTime>
  <Words>544</Words>
  <Application>Microsoft Office PowerPoint</Application>
  <PresentationFormat>Widescreen</PresentationFormat>
  <Paragraphs>128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Gotham Medium</vt:lpstr>
      <vt:lpstr>Proxima Nova Lt</vt:lpstr>
      <vt:lpstr>Proxima Nova Rg</vt:lpstr>
      <vt:lpstr>Calibri Light</vt:lpstr>
      <vt:lpstr>Office Theme</vt:lpstr>
      <vt:lpstr>PowerPoint Presentation</vt:lpstr>
      <vt:lpstr>AGENDA</vt:lpstr>
      <vt:lpstr>PowerPoint Presentation</vt:lpstr>
      <vt:lpstr>MILESTONE PRESENTATION OVERVIEW</vt:lpstr>
      <vt:lpstr>PowerPoint Presentation</vt:lpstr>
      <vt:lpstr>PowerPoint Presentation</vt:lpstr>
      <vt:lpstr>TITLE SLIDE</vt:lpstr>
      <vt:lpstr>OVERVIEW SLIDE</vt:lpstr>
      <vt:lpstr>PROJECT OBJECTIVE SLIDE</vt:lpstr>
      <vt:lpstr>PowerPoint Presentation</vt:lpstr>
      <vt:lpstr>PowerPoint Presentation</vt:lpstr>
      <vt:lpstr>PowerPoint Presentation</vt:lpstr>
      <vt:lpstr>PowerPoint Presentation</vt:lpstr>
      <vt:lpstr>PROJECT SCHEDULE SLIDE</vt:lpstr>
      <vt:lpstr>PowerPoint Presentation</vt:lpstr>
      <vt:lpstr>SUMMARY SLIDE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A MILESTONE PRESENTATION</dc:title>
  <dc:creator>Brooke Mitchell</dc:creator>
  <cp:lastModifiedBy>Amanda Zhou</cp:lastModifiedBy>
  <cp:revision>44</cp:revision>
  <dcterms:created xsi:type="dcterms:W3CDTF">2019-12-28T04:28:42Z</dcterms:created>
  <dcterms:modified xsi:type="dcterms:W3CDTF">2020-07-11T18:34:15Z</dcterms:modified>
</cp:coreProperties>
</file>