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Gotham" panose="02000504050000020004" pitchFamily="2" charset="0"/>
      <p:regular r:id="rId28"/>
      <p:bold r:id="rId29"/>
      <p:italic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Proxima Nova Lt" panose="02000506030000020004" charset="0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eMF3F4KYkEu3l9Pw87n2sJTV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69C5-DA8D-4B8F-9252-5A1CBE9066FF}">
  <a:tblStyle styleId="{150969C5-DA8D-4B8F-9252-5A1CBE9066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06" name="Google Shape;3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2c8e50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32c8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</a:b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WATER FILTERS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dirty="0"/>
          </a:p>
        </p:txBody>
      </p:sp>
      <p:sp>
        <p:nvSpPr>
          <p:cNvPr id="208" name="Google Shape;208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39" name="Google Shape;23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63" name="Google Shape;263;p13" descr="A picture containing cup, table, indoor,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165" y="2770645"/>
            <a:ext cx="2707225" cy="2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picture containing food, rock, sn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63" y="3752988"/>
            <a:ext cx="2193321" cy="21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Balance the pH of the contaminated solution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and test assembled water filter 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data on Excel datasheet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 process flow diagram based on the water filter design</a:t>
            </a:r>
            <a:endParaRPr dirty="0"/>
          </a:p>
        </p:txBody>
      </p:sp>
      <p:pic>
        <p:nvPicPr>
          <p:cNvPr id="276" name="Google Shape;27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82" name="Google Shape;28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6" name="Google Shape;28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c32c8e5099_0_23"/>
          <p:cNvSpPr txBox="1"/>
          <p:nvPr/>
        </p:nvSpPr>
        <p:spPr>
          <a:xfrm>
            <a:off x="618100" y="2070625"/>
            <a:ext cx="10824600" cy="46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3 scoops of any material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most three of each material (Max. of 9 scoops)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0" name="Google Shape;290;gc32c8e5099_0_23"/>
          <p:cNvPicPr preferRelativeResize="0"/>
          <p:nvPr/>
        </p:nvPicPr>
        <p:blipFill rotWithShape="1">
          <a:blip r:embed="rId5">
            <a:alphaModFix/>
          </a:blip>
          <a:srcRect t="11007" b="24886"/>
          <a:stretch/>
        </p:blipFill>
        <p:spPr>
          <a:xfrm>
            <a:off x="4535900" y="3432040"/>
            <a:ext cx="2989000" cy="4790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073D0-F1F7-4EC9-BCFF-7FA06EAF7E2D}"/>
                  </a:ext>
                </a:extLst>
              </p:cNvPr>
              <p:cNvSpPr txBox="1"/>
              <p:nvPr/>
            </p:nvSpPr>
            <p:spPr>
              <a:xfrm>
                <a:off x="279838" y="2792286"/>
                <a:ext cx="11658640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𝑪𝒐𝒎𝒑𝒆𝒕𝒊𝒕𝒊𝒐𝒏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𝑹𝒂𝒕𝒊𝒐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𝑭𝒓𝒂𝒄𝒕𝒊𝒐𝒏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𝑴𝒂𝒔𝒔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𝑳𝒐𝒔𝒕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𝑪𝒐𝒔𝒕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𝑭𝒍𝒐𝒘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𝑹𝒂𝒕𝒆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𝑭𝒊𝒍𝒕𝒆𝒓𝒆𝒅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𝑪𝒐𝒏𝒕𝒂𝒎𝒊𝒏𝒂𝒕𝒆𝒅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𝑪𝒍𝒆𝒂𝒏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𝑪𝒐𝒏𝒕𝒂𝒎𝒊𝒏𝒂𝒕𝒆𝒅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073D0-F1F7-4EC9-BCFF-7FA06EAF7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8" y="2792286"/>
                <a:ext cx="11658640" cy="558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graphicFrame>
        <p:nvGraphicFramePr>
          <p:cNvPr id="300" name="Google Shape;300;p16"/>
          <p:cNvGraphicFramePr/>
          <p:nvPr>
            <p:extLst>
              <p:ext uri="{D42A27DB-BD31-4B8C-83A1-F6EECF244321}">
                <p14:modId xmlns:p14="http://schemas.microsoft.com/office/powerpoint/2010/main" val="3310980784"/>
              </p:ext>
            </p:extLst>
          </p:nvPr>
        </p:nvGraphicFramePr>
        <p:xfrm>
          <a:off x="2151017" y="3073386"/>
          <a:ext cx="7889975" cy="1585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Gravel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Sand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1 scoop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$1.00</a:t>
                      </a:r>
                      <a:endParaRPr sz="20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Activated Carbon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$0.50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16"/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/>
          </a:p>
        </p:txBody>
      </p:sp>
      <p:pic>
        <p:nvPicPr>
          <p:cNvPr id="302" name="Google Shape;30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lab report: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dirty="0"/>
          </a:p>
        </p:txBody>
      </p:sp>
      <p:pic>
        <p:nvPicPr>
          <p:cNvPr id="314" name="Google Shape;31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pic>
        <p:nvPicPr>
          <p:cNvPr id="325" name="Google Shape;32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/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ctrTitle"/>
          </p:nvPr>
        </p:nvSpPr>
        <p:spPr>
          <a:xfrm>
            <a:off x="892629" y="2868646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" panose="02000504050000020004" pitchFamily="2" charset="0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the CDC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8867" y="1923350"/>
            <a:ext cx="62568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i="0" u="none" strike="noStrike" cap="none" dirty="0">
                <a:solidFill>
                  <a:schemeClr val="accent6"/>
                </a:solidFill>
                <a:latin typeface="Proxima Nova Lt" panose="02000506030000020004" charset="0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 – flocs settle to bottom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accent6"/>
                </a:solidFill>
                <a:latin typeface="Proxima Nova Lt" panose="02000506030000020004" charset="0"/>
                <a:ea typeface="Proxima Nova"/>
                <a:cs typeface="Proxima Nova"/>
                <a:sym typeface="Proxima Nova"/>
              </a:rPr>
              <a:t>Filtration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Courtesy of Vecteezy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Courtesy of Bradford Derustit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/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950" y="2680400"/>
            <a:ext cx="2403793" cy="24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2c8e509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65" name="Google Shape;165;gc32c8e509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32c8e509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c32c8e50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32c8e509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69" name="Google Shape;169;gc32c8e509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Turbidity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</a:p>
          <a:p>
            <a:pPr marL="387350" lvl="1" indent="-28575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Higher the turbidity, higher the intensity of scattered light</a:t>
            </a: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</a:p>
        </p:txBody>
      </p:sp>
      <p:pic>
        <p:nvPicPr>
          <p:cNvPr id="170" name="Google Shape;170;gc32c8e509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32c8e509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64400" y="24134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1;p7">
            <a:extLst>
              <a:ext uri="{FF2B5EF4-FFF2-40B4-BE49-F238E27FC236}">
                <a16:creationId xmlns:a16="http://schemas.microsoft.com/office/drawing/2014/main" id="{3C85E6AC-0891-41A2-8BC1-E320B3CEC14A}"/>
              </a:ext>
            </a:extLst>
          </p:cNvPr>
          <p:cNvSpPr/>
          <p:nvPr/>
        </p:nvSpPr>
        <p:spPr>
          <a:xfrm>
            <a:off x="6736877" y="529809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83" name="Google Shape;183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Input + Generation =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Output + Consumption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744</Words>
  <Application>Microsoft Office PowerPoint</Application>
  <PresentationFormat>Widescreen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Montserrat Medium</vt:lpstr>
      <vt:lpstr>Proxima Nova</vt:lpstr>
      <vt:lpstr>Gotham</vt:lpstr>
      <vt:lpstr>Calibri</vt:lpstr>
      <vt:lpstr>Proxima Nova Lt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Diya Mulay</cp:lastModifiedBy>
  <cp:revision>6</cp:revision>
  <dcterms:created xsi:type="dcterms:W3CDTF">2019-06-25T23:10:16Z</dcterms:created>
  <dcterms:modified xsi:type="dcterms:W3CDTF">2021-03-24T01:01:44Z</dcterms:modified>
</cp:coreProperties>
</file>