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Gotham Medium" panose="02000604030000020004" pitchFamily="50" charset="0"/>
      <p:regular r:id="rId29"/>
      <p:italic r:id="rId30"/>
    </p:embeddedFont>
    <p:embeddedFont>
      <p:font typeface="Proxima Nova Lt" panose="02000506030000020004" charset="0"/>
      <p:regular r:id="rId31"/>
    </p:embeddedFont>
    <p:embeddedFont>
      <p:font typeface="Proxima Nova Rg" panose="020005060300000200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DA6E-3872-4F1A-83EA-30A5EC0FF5A4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C03F-F7B3-4283-AFB4-2E4D75870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their </a:t>
            </a:r>
            <a:r>
              <a:rPr lang="en-US" b="1" dirty="0"/>
              <a:t>first team lab report</a:t>
            </a:r>
            <a:r>
              <a:rPr lang="en-US" b="0" dirty="0"/>
              <a:t>, make sure to ask if they have any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C03F-F7B3-4283-AFB4-2E4D75870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WATER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819D42-78E0-4505-85A5-EC622AF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94588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33107" y="550268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69" y="1927903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A7E83-B501-4191-B7DE-BDB151C8E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35628" y="506944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9384"/>
            <a:ext cx="5713062" cy="23658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Lastly, liquid extract enters another mixer with another stream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A9B3B-BB00-4C76-83BF-A9F212E4F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7D5B1-2D78-4AC8-97E8-531061ABE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pH strips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Contaminated water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Funnel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Erlenmeyer flask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Scale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Alum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Sodium bicarbonate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Glass stirring rod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Gravel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Sand 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Activated carbon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65" y="2770645"/>
            <a:ext cx="2707225" cy="2707225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63" y="3752988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CE6A95-6918-49B1-975C-BD8C06BE2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assembled water filter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Rg" panose="02000506030000020004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 process flow diagram based on the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67E4F-406A-4D61-B929-28BE1FDF4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 </a:t>
                </a:r>
                <a:r>
                  <a:rPr lang="en-US" b="1" dirty="0">
                    <a:latin typeface="Proxima Nova Lt" panose="02000506030000020004" pitchFamily="50" charset="0"/>
                  </a:rPr>
                  <a:t>competition ratio (CR)</a:t>
                </a:r>
                <a:r>
                  <a:rPr lang="en-US" b="1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three least scoops of any material 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 (Max. of 9 scoops) 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design will only be allowed one trial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 rotWithShape="0"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84574-7149-4CE4-B75E-E042717AB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99DD9-D8C3-4C75-84F8-D1D48595D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Include pictures of water filter design &amp; assembled water filter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42A013-CAC1-491D-A5D3-31E245370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Take pictures of the filter design, assembled water filter, contaminated water, filtered water, and process flow diagram</a:t>
            </a:r>
            <a:endParaRPr lang="en-US" b="1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Proxima Nova Lt" panose="02000506030000020004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8AF8DB-CE52-4595-8BB8-9AF920D50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7D07-A45A-40EA-8A6B-47A4E0BB4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9F4BF1-1A70-43DB-9527-97C1EB8EF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and assemble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6BE1A-9C0C-4D45-A326-00C54A452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Coagulation &amp; flocculation</a:t>
            </a:r>
            <a:r>
              <a:rPr lang="en-US" sz="2200" b="1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Sedimentation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Filtration</a:t>
            </a:r>
            <a:r>
              <a:rPr lang="en-US" sz="2200" b="1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Disinfection</a:t>
            </a:r>
            <a:r>
              <a:rPr lang="en-US" sz="2200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Proxima Nova Lt" panose="02000506030000020004" pitchFamily="50" charset="0"/>
              </a:rPr>
              <a:t>Storage</a:t>
            </a:r>
            <a:r>
              <a:rPr lang="en-US" sz="2200" dirty="0">
                <a:latin typeface="Proxima Nova Lt" panose="02000506030000020004" pitchFamily="50" charset="0"/>
              </a:rPr>
              <a:t> </a:t>
            </a:r>
            <a:r>
              <a:rPr lang="en-US" sz="2200" dirty="0">
                <a:latin typeface="Proxima Nova Rg" panose="02000506030000020004" pitchFamily="2" charset="0"/>
              </a:rPr>
              <a:t>– store in water tank</a:t>
            </a:r>
            <a:endParaRPr lang="en-US" sz="2200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E0ADFA-3E7E-4ABD-8A77-831190E56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pH – </a:t>
            </a:r>
            <a:r>
              <a:rPr lang="en-US" dirty="0">
                <a:latin typeface="Proxima Nova Rg" panose="02000506030000020004" charset="0"/>
              </a:rPr>
              <a:t>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200" dirty="0">
                <a:latin typeface="Proxima Nova Rg" panose="02000506030000020004" pitchFamily="2" charset="0"/>
              </a:rPr>
            </a:br>
            <a:r>
              <a:rPr lang="en-US" sz="22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200" dirty="0">
                <a:latin typeface="Proxima Nova Rg" panose="02000506030000020004" pitchFamily="2" charset="0"/>
              </a:rPr>
            </a:br>
            <a:r>
              <a:rPr lang="en-US" sz="22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7A5A62-FB01-43C7-BBBF-754BB3783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2F31AF-288E-4A5D-97F2-75D5767AE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Full energy and material balance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4F7F0E-320C-4C89-B589-5BAF967B1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244" y="1923350"/>
            <a:ext cx="671015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Input + Generation = 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23917" y="448043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" y="2758388"/>
            <a:ext cx="4743241" cy="15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1CFFAA-9840-493C-93A2-AE55F6B61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  <a:latin typeface="Proxima Nova Lt" panose="02000506030000020004" charset="0"/>
              </a:rPr>
              <a:t>Example process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Three streams enter a mixer</a:t>
            </a:r>
            <a:r>
              <a:rPr lang="en-US" dirty="0">
                <a:latin typeface="Proxima Nova Rg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54208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35" y="2643535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5" y="3615155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18" y="4755135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0" y="1836136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3A804-37EA-48FC-B091-C574A72DA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673</Words>
  <Application>Microsoft Office PowerPoint</Application>
  <PresentationFormat>Widescreen</PresentationFormat>
  <Paragraphs>140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Proxima Nova Lt</vt:lpstr>
      <vt:lpstr>Proxima Nova Rg</vt:lpstr>
      <vt:lpstr>Calibri Light</vt:lpstr>
      <vt:lpstr>Calibri</vt:lpstr>
      <vt:lpstr>Cambria Math</vt:lpstr>
      <vt:lpstr>Gotham Medium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89</cp:revision>
  <dcterms:created xsi:type="dcterms:W3CDTF">2019-06-25T23:10:16Z</dcterms:created>
  <dcterms:modified xsi:type="dcterms:W3CDTF">2021-01-25T05:03:50Z</dcterms:modified>
</cp:coreProperties>
</file>