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50" d="100"/>
          <a:sy n="50" d="100"/>
        </p:scale>
        <p:origin x="-522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6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Castronuova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201330"/>
            <a:ext cx="2984297" cy="4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92903"/>
            <a:ext cx="2307630" cy="3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82591"/>
            <a:ext cx="2383829" cy="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DAC Board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ata </a:t>
            </a:r>
            <a:r>
              <a:rPr lang="en-US" b="1" dirty="0" smtClean="0">
                <a:solidFill>
                  <a:srgbClr val="000066"/>
                </a:solidFill>
              </a:rPr>
              <a:t>A</a:t>
            </a:r>
            <a:r>
              <a:rPr lang="en-US" dirty="0" smtClean="0">
                <a:solidFill>
                  <a:srgbClr val="000066"/>
                </a:solidFill>
              </a:rPr>
              <a:t>cquisition &amp; </a:t>
            </a:r>
            <a:r>
              <a:rPr lang="en-US" b="1" dirty="0" smtClean="0">
                <a:solidFill>
                  <a:srgbClr val="000066"/>
                </a:solidFill>
              </a:rPr>
              <a:t>C</a:t>
            </a:r>
            <a:r>
              <a:rPr lang="en-US" dirty="0" smtClean="0">
                <a:solidFill>
                  <a:srgbClr val="000066"/>
                </a:solidFill>
              </a:rPr>
              <a:t>ontrol Board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DAC Icons Used: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DAQ Assist</a:t>
            </a: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Pin </a:t>
            </a:r>
            <a:r>
              <a:rPr lang="en-US" sz="1800" dirty="0" smtClean="0">
                <a:solidFill>
                  <a:srgbClr val="000066"/>
                </a:solidFill>
              </a:rPr>
              <a:t>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95400"/>
            <a:ext cx="2347191" cy="2756488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2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2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2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Provide the array output to the data field of DAQ Assistant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pic>
        <p:nvPicPr>
          <p:cNvPr id="61443" name="Picture 3" descr="C:\Users\PolyUser\Desktop\LabVIEW Presentation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57700"/>
            <a:ext cx="948267" cy="266700"/>
          </a:xfrm>
          <a:prstGeom prst="rect">
            <a:avLst/>
          </a:prstGeom>
          <a:noFill/>
        </p:spPr>
      </p:pic>
      <p:pic>
        <p:nvPicPr>
          <p:cNvPr id="61444" name="Picture 4" descr="C:\Users\PolyUser\Desktop\LabVIEW Presentation\labviewdaq1.jpg"/>
          <p:cNvPicPr>
            <a:picLocks noChangeAspect="1" noChangeArrowheads="1"/>
          </p:cNvPicPr>
          <p:nvPr/>
        </p:nvPicPr>
        <p:blipFill>
          <a:blip r:embed="rId4" cstate="print"/>
          <a:srcRect t="13636" b="13636"/>
          <a:stretch>
            <a:fillRect/>
          </a:stretch>
        </p:blipFill>
        <p:spPr bwMode="auto">
          <a:xfrm>
            <a:off x="3822989" y="5286146"/>
            <a:ext cx="3187411" cy="1267054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371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 l="16476" t="50241" r="81121" b="45299"/>
          <a:stretch>
            <a:fillRect/>
          </a:stretch>
        </p:blipFill>
        <p:spPr bwMode="auto">
          <a:xfrm>
            <a:off x="7467600" y="1752600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62466" name="Picture 2" descr="C:\Users\PolyUser\Desktop\LabVIEW Presentation\labviewdaq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4204097" cy="1676400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7848600" cy="161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If pin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47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52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are activated,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“1”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0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3: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Corresponding Decimal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value = 0+0+0+0+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10200" y="1676400"/>
            <a:ext cx="457200" cy="6096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2400" y="1676400"/>
            <a:ext cx="457200" cy="6096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362200"/>
            <a:ext cx="5105400" cy="304800"/>
            <a:chOff x="2286000" y="2362200"/>
            <a:chExt cx="51054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pic>
        <p:nvPicPr>
          <p:cNvPr id="2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Internal DAQ board</a:t>
            </a:r>
          </a:p>
          <a:p>
            <a:pPr lvl="1" eaLnBrk="1" hangingPunct="1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Cable </a:t>
            </a:r>
            <a:r>
              <a:rPr lang="en-US" sz="2800" dirty="0" smtClean="0">
                <a:solidFill>
                  <a:srgbClr val="000066"/>
                </a:solidFill>
              </a:rPr>
              <a:t>(Termination-DAC)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 bwMode="auto">
          <a:xfrm>
            <a:off x="3048000" y="5410200"/>
            <a:ext cx="122303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PolyUser\Desktop\LabVIEW Presentation\IMG_235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1828800" cy="1499094"/>
          </a:xfrm>
          <a:prstGeom prst="rect">
            <a:avLst/>
          </a:prstGeom>
          <a:noFill/>
        </p:spPr>
      </p:pic>
      <p:pic>
        <p:nvPicPr>
          <p:cNvPr id="60419" name="Picture 3" descr="C:\Users\PolyUser\Desktop\LabVIEW Presentation\IMG_2344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94700"/>
            <a:ext cx="3276600" cy="1470385"/>
          </a:xfrm>
          <a:prstGeom prst="rect">
            <a:avLst/>
          </a:prstGeom>
          <a:noFill/>
        </p:spPr>
      </p:pic>
      <p:pic>
        <p:nvPicPr>
          <p:cNvPr id="10" name="Picture 5" descr="C:\Users\PolyUser\Desktop\LabVIEW Presentation\IMG_2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76400"/>
            <a:ext cx="2133600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9000" y="3276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(termination board)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61967"/>
            <a:ext cx="2536230" cy="3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  <a:endParaRPr lang="en-US" sz="280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 and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2: Thermal Control VI</a:t>
            </a:r>
            <a:endParaRPr lang="en-US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temperature </a:t>
            </a:r>
            <a:r>
              <a:rPr lang="en-US" sz="2000" b="1" smtClean="0">
                <a:solidFill>
                  <a:srgbClr val="000066"/>
                </a:solidFill>
              </a:rPr>
              <a:t>control</a:t>
            </a:r>
            <a:r>
              <a:rPr lang="en-US" sz="200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10406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“DAQ Assist” setup to control LEDs through DAC board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Submit a Zip file with all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programs (.vi)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No Presentation for this Lab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28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Use this knowledge to create programs in LabVIEW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Lighting system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019800"/>
            <a:ext cx="4325693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59780"/>
              </p:ext>
            </p:extLst>
          </p:nvPr>
        </p:nvGraphicFramePr>
        <p:xfrm>
          <a:off x="1984725" y="1480743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4944165" imgH="5582429" progId="PBrush">
                  <p:embed/>
                </p:oleObj>
              </mc:Choice>
              <mc:Fallback>
                <p:oleObj name="Bitmap Image" r:id="rId4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25" y="1480743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72279"/>
            <a:ext cx="2460030" cy="3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Oscilloscope (</a:t>
            </a:r>
            <a:r>
              <a:rPr lang="en-US" dirty="0" err="1" smtClean="0">
                <a:solidFill>
                  <a:srgbClr val="000066"/>
                </a:solidFill>
              </a:rPr>
              <a:t>SignalExpress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20718"/>
            <a:ext cx="2841030" cy="3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993</Words>
  <Application>Microsoft Office PowerPoint</Application>
  <PresentationFormat>On-screen Show (4:3)</PresentationFormat>
  <Paragraphs>261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DAC Board</vt:lpstr>
      <vt:lpstr>Termination Board:  Pins and Channels</vt:lpstr>
      <vt:lpstr>PowerPoint Presentation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</cp:lastModifiedBy>
  <cp:revision>135</cp:revision>
  <dcterms:created xsi:type="dcterms:W3CDTF">2002-02-21T04:34:32Z</dcterms:created>
  <dcterms:modified xsi:type="dcterms:W3CDTF">2014-01-23T20:53:56Z</dcterms:modified>
</cp:coreProperties>
</file>